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7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8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9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2561" r:id="rId2"/>
    <p:sldId id="2562" r:id="rId3"/>
    <p:sldId id="2563" r:id="rId4"/>
    <p:sldId id="2584" r:id="rId5"/>
    <p:sldId id="2585" r:id="rId6"/>
    <p:sldId id="2586" r:id="rId7"/>
    <p:sldId id="2587" r:id="rId8"/>
    <p:sldId id="2626" r:id="rId9"/>
    <p:sldId id="2567" r:id="rId10"/>
    <p:sldId id="2589" r:id="rId11"/>
    <p:sldId id="2590" r:id="rId12"/>
    <p:sldId id="2591" r:id="rId13"/>
    <p:sldId id="2592" r:id="rId14"/>
    <p:sldId id="2593" r:id="rId15"/>
    <p:sldId id="2594" r:id="rId16"/>
    <p:sldId id="2595" r:id="rId17"/>
    <p:sldId id="2596" r:id="rId18"/>
    <p:sldId id="2597" r:id="rId19"/>
    <p:sldId id="2598" r:id="rId20"/>
    <p:sldId id="2599" r:id="rId21"/>
    <p:sldId id="2600" r:id="rId22"/>
    <p:sldId id="2602" r:id="rId23"/>
    <p:sldId id="2603" r:id="rId24"/>
    <p:sldId id="2604" r:id="rId25"/>
    <p:sldId id="2605" r:id="rId26"/>
    <p:sldId id="2606" r:id="rId27"/>
    <p:sldId id="2607" r:id="rId28"/>
    <p:sldId id="2571" r:id="rId29"/>
    <p:sldId id="2608" r:id="rId30"/>
    <p:sldId id="2609" r:id="rId31"/>
    <p:sldId id="2610" r:id="rId32"/>
    <p:sldId id="2611" r:id="rId33"/>
    <p:sldId id="2612" r:id="rId34"/>
    <p:sldId id="2575" r:id="rId35"/>
    <p:sldId id="2613" r:id="rId36"/>
    <p:sldId id="2614" r:id="rId37"/>
    <p:sldId id="2615" r:id="rId38"/>
    <p:sldId id="2616" r:id="rId39"/>
    <p:sldId id="2617" r:id="rId40"/>
    <p:sldId id="2618" r:id="rId41"/>
    <p:sldId id="2619" r:id="rId42"/>
    <p:sldId id="2620" r:id="rId43"/>
    <p:sldId id="2621" r:id="rId44"/>
    <p:sldId id="2622" r:id="rId45"/>
    <p:sldId id="2579" r:id="rId46"/>
    <p:sldId id="2623" r:id="rId47"/>
    <p:sldId id="2624" r:id="rId48"/>
    <p:sldId id="2625" r:id="rId4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不確定時代下的測試管理：應對變動的軟體測試實踐" id="{23EEE95C-1411-4920-97BC-CA38D32059EE}">
          <p14:sldIdLst>
            <p14:sldId id="2561"/>
            <p14:sldId id="2562"/>
          </p14:sldIdLst>
        </p14:section>
        <p14:section name="軟體測試概念" id="{563AC003-54AD-4A68-927B-8F073DC9E8D4}">
          <p14:sldIdLst>
            <p14:sldId id="2563"/>
            <p14:sldId id="2584"/>
            <p14:sldId id="2585"/>
            <p14:sldId id="2586"/>
            <p14:sldId id="2587"/>
            <p14:sldId id="2626"/>
          </p14:sldIdLst>
        </p14:section>
        <p14:section name="軟體測試規劃" id="{7546DC4C-37EF-4605-9AC4-866B9B803D04}">
          <p14:sldIdLst>
            <p14:sldId id="2567"/>
            <p14:sldId id="2589"/>
            <p14:sldId id="2590"/>
            <p14:sldId id="2591"/>
            <p14:sldId id="2592"/>
            <p14:sldId id="2593"/>
            <p14:sldId id="2594"/>
            <p14:sldId id="2595"/>
            <p14:sldId id="2596"/>
            <p14:sldId id="2597"/>
            <p14:sldId id="2598"/>
            <p14:sldId id="2599"/>
            <p14:sldId id="2600"/>
            <p14:sldId id="2602"/>
            <p14:sldId id="2603"/>
            <p14:sldId id="2604"/>
            <p14:sldId id="2605"/>
            <p14:sldId id="2606"/>
            <p14:sldId id="2607"/>
          </p14:sldIdLst>
        </p14:section>
        <p14:section name="軟體測試設計" id="{62D6AE07-E24F-465A-8199-C5FD36BC1E1B}">
          <p14:sldIdLst>
            <p14:sldId id="2571"/>
            <p14:sldId id="2608"/>
            <p14:sldId id="2609"/>
            <p14:sldId id="2610"/>
            <p14:sldId id="2611"/>
            <p14:sldId id="2612"/>
          </p14:sldIdLst>
        </p14:section>
        <p14:section name="軟體測試執行" id="{F18F02E9-0F19-4D98-B96A-3542BCC77BB4}">
          <p14:sldIdLst>
            <p14:sldId id="2575"/>
            <p14:sldId id="2613"/>
            <p14:sldId id="2614"/>
            <p14:sldId id="2615"/>
            <p14:sldId id="2616"/>
            <p14:sldId id="2617"/>
            <p14:sldId id="2618"/>
            <p14:sldId id="2619"/>
            <p14:sldId id="2620"/>
            <p14:sldId id="2621"/>
            <p14:sldId id="2622"/>
          </p14:sldIdLst>
        </p14:section>
        <p14:section name="測試自動化" id="{2516FCF2-89D9-4136-9C86-316C8F79739F}">
          <p14:sldIdLst>
            <p14:sldId id="2579"/>
            <p14:sldId id="2623"/>
            <p14:sldId id="2624"/>
            <p14:sldId id="2625"/>
          </p14:sldIdLst>
        </p14:section>
        <p14:section name="結論" id="{984DA595-29ED-4C5E-9DC0-38FF04FCB4D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96" d="100"/>
          <a:sy n="96" d="100"/>
        </p:scale>
        <p:origin x="108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_rels/data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A90443-99DF-4593-87E1-4945FF2C5FA2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4FEC0909-601B-42F9-9AEA-C2C7AA39B061}">
      <dgm:prSet/>
      <dgm:spPr/>
      <dgm:t>
        <a:bodyPr/>
        <a:lstStyle/>
        <a:p>
          <a:r>
            <a:rPr lang="en-US"/>
            <a:t>1.</a:t>
          </a:r>
          <a:r>
            <a:rPr lang="zh-TW"/>
            <a:t>測試時間不夠 隨著功能</a:t>
          </a:r>
          <a:r>
            <a:rPr lang="en-US"/>
            <a:t>/</a:t>
          </a:r>
          <a:r>
            <a:rPr lang="zh-TW"/>
            <a:t>情境增加 測試時間不足</a:t>
          </a:r>
          <a:endParaRPr lang="en-US"/>
        </a:p>
      </dgm:t>
    </dgm:pt>
    <dgm:pt modelId="{EBAB0792-D9B4-4540-929C-A163C5E67A0C}" type="parTrans" cxnId="{0FCBF0A3-6426-481C-94C0-5F8F0E18FFCE}">
      <dgm:prSet/>
      <dgm:spPr/>
      <dgm:t>
        <a:bodyPr/>
        <a:lstStyle/>
        <a:p>
          <a:endParaRPr lang="en-US"/>
        </a:p>
      </dgm:t>
    </dgm:pt>
    <dgm:pt modelId="{0E5C5481-8704-4BB4-A229-D47C8FDE9508}" type="sibTrans" cxnId="{0FCBF0A3-6426-481C-94C0-5F8F0E18FFCE}">
      <dgm:prSet/>
      <dgm:spPr/>
      <dgm:t>
        <a:bodyPr/>
        <a:lstStyle/>
        <a:p>
          <a:endParaRPr lang="en-US"/>
        </a:p>
      </dgm:t>
    </dgm:pt>
    <dgm:pt modelId="{28849C04-5887-4005-A2A6-66CCFC707A9B}">
      <dgm:prSet/>
      <dgm:spPr/>
      <dgm:t>
        <a:bodyPr/>
        <a:lstStyle/>
        <a:p>
          <a:r>
            <a:rPr lang="en-US"/>
            <a:t>2.</a:t>
          </a:r>
          <a:r>
            <a:rPr lang="zh-TW"/>
            <a:t>需求模糊且隨時有變動要求</a:t>
          </a:r>
          <a:endParaRPr lang="en-US"/>
        </a:p>
      </dgm:t>
    </dgm:pt>
    <dgm:pt modelId="{2A173A5A-C7EC-4177-BB13-BA869622C086}" type="parTrans" cxnId="{ACF69B78-FFBA-477D-87C2-6637FCD542F7}">
      <dgm:prSet/>
      <dgm:spPr/>
      <dgm:t>
        <a:bodyPr/>
        <a:lstStyle/>
        <a:p>
          <a:endParaRPr lang="en-US"/>
        </a:p>
      </dgm:t>
    </dgm:pt>
    <dgm:pt modelId="{45015897-0CA0-4081-8EE4-968EF41423C2}" type="sibTrans" cxnId="{ACF69B78-FFBA-477D-87C2-6637FCD542F7}">
      <dgm:prSet/>
      <dgm:spPr/>
      <dgm:t>
        <a:bodyPr/>
        <a:lstStyle/>
        <a:p>
          <a:endParaRPr lang="en-US"/>
        </a:p>
      </dgm:t>
    </dgm:pt>
    <dgm:pt modelId="{2E8C06C0-03FA-4F92-8464-AEF17D10F16C}">
      <dgm:prSet/>
      <dgm:spPr/>
      <dgm:t>
        <a:bodyPr/>
        <a:lstStyle/>
        <a:p>
          <a:r>
            <a:rPr lang="en-US"/>
            <a:t>3.</a:t>
          </a:r>
          <a:r>
            <a:rPr lang="zh-TW"/>
            <a:t>自動化測試不足</a:t>
          </a:r>
          <a:endParaRPr lang="en-US"/>
        </a:p>
      </dgm:t>
    </dgm:pt>
    <dgm:pt modelId="{5ED088AD-ADCF-4EFA-A2FD-C9FE24512936}" type="parTrans" cxnId="{5B1C0C84-4C11-428F-B1EF-6B930B1F2365}">
      <dgm:prSet/>
      <dgm:spPr/>
      <dgm:t>
        <a:bodyPr/>
        <a:lstStyle/>
        <a:p>
          <a:endParaRPr lang="en-US"/>
        </a:p>
      </dgm:t>
    </dgm:pt>
    <dgm:pt modelId="{2B7390CF-989B-4EE4-A18D-D58CAE4CCE7F}" type="sibTrans" cxnId="{5B1C0C84-4C11-428F-B1EF-6B930B1F2365}">
      <dgm:prSet/>
      <dgm:spPr/>
      <dgm:t>
        <a:bodyPr/>
        <a:lstStyle/>
        <a:p>
          <a:endParaRPr lang="en-US"/>
        </a:p>
      </dgm:t>
    </dgm:pt>
    <dgm:pt modelId="{91AD6CBC-7451-4406-B354-2FECF6F3EDFD}">
      <dgm:prSet/>
      <dgm:spPr/>
      <dgm:t>
        <a:bodyPr/>
        <a:lstStyle/>
        <a:p>
          <a:r>
            <a:rPr lang="en-US"/>
            <a:t>4.</a:t>
          </a:r>
          <a:r>
            <a:rPr lang="zh-TW"/>
            <a:t>測試與開發 角度</a:t>
          </a:r>
          <a:r>
            <a:rPr lang="en-US"/>
            <a:t>/</a:t>
          </a:r>
          <a:r>
            <a:rPr lang="zh-TW"/>
            <a:t>觀點的衝突</a:t>
          </a:r>
          <a:endParaRPr lang="en-US"/>
        </a:p>
      </dgm:t>
    </dgm:pt>
    <dgm:pt modelId="{E382B06D-8F3D-4405-B575-E0B4730BC7A6}" type="parTrans" cxnId="{21B8ECB2-DB80-4A2E-B673-EF17426D5C99}">
      <dgm:prSet/>
      <dgm:spPr/>
      <dgm:t>
        <a:bodyPr/>
        <a:lstStyle/>
        <a:p>
          <a:endParaRPr lang="en-US"/>
        </a:p>
      </dgm:t>
    </dgm:pt>
    <dgm:pt modelId="{65FFB62B-5992-4C01-B053-BBB1DD07D0E1}" type="sibTrans" cxnId="{21B8ECB2-DB80-4A2E-B673-EF17426D5C99}">
      <dgm:prSet/>
      <dgm:spPr/>
      <dgm:t>
        <a:bodyPr/>
        <a:lstStyle/>
        <a:p>
          <a:endParaRPr lang="en-US"/>
        </a:p>
      </dgm:t>
    </dgm:pt>
    <dgm:pt modelId="{5A774660-15B5-4F65-956A-E7937477014A}">
      <dgm:prSet/>
      <dgm:spPr/>
      <dgm:t>
        <a:bodyPr/>
        <a:lstStyle/>
        <a:p>
          <a:r>
            <a:rPr lang="en-US"/>
            <a:t>5.</a:t>
          </a:r>
          <a:r>
            <a:rPr lang="zh-TW"/>
            <a:t>最後時刻的系統調整</a:t>
          </a:r>
          <a:endParaRPr lang="en-US"/>
        </a:p>
      </dgm:t>
    </dgm:pt>
    <dgm:pt modelId="{66C0CC7A-4704-491B-8861-BC4C4EC60BDF}" type="parTrans" cxnId="{27F19573-F81F-4615-A6E0-CDBCAAFAB518}">
      <dgm:prSet/>
      <dgm:spPr/>
      <dgm:t>
        <a:bodyPr/>
        <a:lstStyle/>
        <a:p>
          <a:endParaRPr lang="en-US"/>
        </a:p>
      </dgm:t>
    </dgm:pt>
    <dgm:pt modelId="{6EC3BEED-1E07-4819-A44C-7FE5484589C7}" type="sibTrans" cxnId="{27F19573-F81F-4615-A6E0-CDBCAAFAB518}">
      <dgm:prSet/>
      <dgm:spPr/>
      <dgm:t>
        <a:bodyPr/>
        <a:lstStyle/>
        <a:p>
          <a:endParaRPr lang="en-US"/>
        </a:p>
      </dgm:t>
    </dgm:pt>
    <dgm:pt modelId="{3D95892F-6350-4EDC-B09B-8BE1226FF478}">
      <dgm:prSet/>
      <dgm:spPr/>
      <dgm:t>
        <a:bodyPr/>
        <a:lstStyle/>
        <a:p>
          <a:r>
            <a:rPr lang="en-US"/>
            <a:t>6.</a:t>
          </a:r>
          <a:r>
            <a:rPr lang="zh-TW"/>
            <a:t>測試加上來回的時間 具體較難估量</a:t>
          </a:r>
          <a:endParaRPr lang="en-US"/>
        </a:p>
      </dgm:t>
    </dgm:pt>
    <dgm:pt modelId="{D558C27A-1034-443B-A87C-098E4D3185B4}" type="parTrans" cxnId="{BD289082-2402-45E8-ACCB-C3A087CEC831}">
      <dgm:prSet/>
      <dgm:spPr/>
      <dgm:t>
        <a:bodyPr/>
        <a:lstStyle/>
        <a:p>
          <a:endParaRPr lang="en-US"/>
        </a:p>
      </dgm:t>
    </dgm:pt>
    <dgm:pt modelId="{AE0E0353-0B2D-47BA-9A28-8838D03873F9}" type="sibTrans" cxnId="{BD289082-2402-45E8-ACCB-C3A087CEC831}">
      <dgm:prSet/>
      <dgm:spPr/>
      <dgm:t>
        <a:bodyPr/>
        <a:lstStyle/>
        <a:p>
          <a:endParaRPr lang="en-US"/>
        </a:p>
      </dgm:t>
    </dgm:pt>
    <dgm:pt modelId="{89748537-E10D-4245-BAEA-833C94209CD9}" type="pres">
      <dgm:prSet presAssocID="{CCA90443-99DF-4593-87E1-4945FF2C5FA2}" presName="linear" presStyleCnt="0">
        <dgm:presLayoutVars>
          <dgm:animLvl val="lvl"/>
          <dgm:resizeHandles val="exact"/>
        </dgm:presLayoutVars>
      </dgm:prSet>
      <dgm:spPr/>
    </dgm:pt>
    <dgm:pt modelId="{A2C650BD-A89E-4E22-9131-FA00F9C418B3}" type="pres">
      <dgm:prSet presAssocID="{4FEC0909-601B-42F9-9AEA-C2C7AA39B061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C3A6E56D-FA03-4928-9625-5DD20E5CCDAE}" type="pres">
      <dgm:prSet presAssocID="{0E5C5481-8704-4BB4-A229-D47C8FDE9508}" presName="spacer" presStyleCnt="0"/>
      <dgm:spPr/>
    </dgm:pt>
    <dgm:pt modelId="{CC9811E2-1882-4B24-AC90-112628781005}" type="pres">
      <dgm:prSet presAssocID="{28849C04-5887-4005-A2A6-66CCFC707A9B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5A02120E-6365-4604-8776-1DAA15879202}" type="pres">
      <dgm:prSet presAssocID="{45015897-0CA0-4081-8EE4-968EF41423C2}" presName="spacer" presStyleCnt="0"/>
      <dgm:spPr/>
    </dgm:pt>
    <dgm:pt modelId="{55BA5155-CE9F-4169-AB3D-B3146C3EF4DB}" type="pres">
      <dgm:prSet presAssocID="{2E8C06C0-03FA-4F92-8464-AEF17D10F16C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E7D1914E-AFB2-44F2-9EF6-0478911619AA}" type="pres">
      <dgm:prSet presAssocID="{2B7390CF-989B-4EE4-A18D-D58CAE4CCE7F}" presName="spacer" presStyleCnt="0"/>
      <dgm:spPr/>
    </dgm:pt>
    <dgm:pt modelId="{40CB83B1-6110-46E8-A96D-B0D108F24D43}" type="pres">
      <dgm:prSet presAssocID="{91AD6CBC-7451-4406-B354-2FECF6F3EDFD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CF90DD35-BA9E-41DE-833B-7B03794198A3}" type="pres">
      <dgm:prSet presAssocID="{65FFB62B-5992-4C01-B053-BBB1DD07D0E1}" presName="spacer" presStyleCnt="0"/>
      <dgm:spPr/>
    </dgm:pt>
    <dgm:pt modelId="{382F5E04-D47E-49A4-B4B2-E4927EC22DED}" type="pres">
      <dgm:prSet presAssocID="{5A774660-15B5-4F65-956A-E7937477014A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17A0ED47-7348-4508-9424-1D0EE8CD1D33}" type="pres">
      <dgm:prSet presAssocID="{6EC3BEED-1E07-4819-A44C-7FE5484589C7}" presName="spacer" presStyleCnt="0"/>
      <dgm:spPr/>
    </dgm:pt>
    <dgm:pt modelId="{B0238272-0C3D-40E5-800E-E49650ACF4D1}" type="pres">
      <dgm:prSet presAssocID="{3D95892F-6350-4EDC-B09B-8BE1226FF478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112CDD04-958E-4C2A-9D21-074F8E60B878}" type="presOf" srcId="{28849C04-5887-4005-A2A6-66CCFC707A9B}" destId="{CC9811E2-1882-4B24-AC90-112628781005}" srcOrd="0" destOrd="0" presId="urn:microsoft.com/office/officeart/2005/8/layout/vList2"/>
    <dgm:cxn modelId="{D28BF80A-6348-4FD9-BB6C-0C040A9CD38D}" type="presOf" srcId="{3D95892F-6350-4EDC-B09B-8BE1226FF478}" destId="{B0238272-0C3D-40E5-800E-E49650ACF4D1}" srcOrd="0" destOrd="0" presId="urn:microsoft.com/office/officeart/2005/8/layout/vList2"/>
    <dgm:cxn modelId="{4C462717-FD18-458A-8AD2-A34D8CBBDAF6}" type="presOf" srcId="{2E8C06C0-03FA-4F92-8464-AEF17D10F16C}" destId="{55BA5155-CE9F-4169-AB3D-B3146C3EF4DB}" srcOrd="0" destOrd="0" presId="urn:microsoft.com/office/officeart/2005/8/layout/vList2"/>
    <dgm:cxn modelId="{62F6CC2F-2202-477F-9E5D-ADD9BE40B02B}" type="presOf" srcId="{91AD6CBC-7451-4406-B354-2FECF6F3EDFD}" destId="{40CB83B1-6110-46E8-A96D-B0D108F24D43}" srcOrd="0" destOrd="0" presId="urn:microsoft.com/office/officeart/2005/8/layout/vList2"/>
    <dgm:cxn modelId="{27F19573-F81F-4615-A6E0-CDBCAAFAB518}" srcId="{CCA90443-99DF-4593-87E1-4945FF2C5FA2}" destId="{5A774660-15B5-4F65-956A-E7937477014A}" srcOrd="4" destOrd="0" parTransId="{66C0CC7A-4704-491B-8861-BC4C4EC60BDF}" sibTransId="{6EC3BEED-1E07-4819-A44C-7FE5484589C7}"/>
    <dgm:cxn modelId="{ACF69B78-FFBA-477D-87C2-6637FCD542F7}" srcId="{CCA90443-99DF-4593-87E1-4945FF2C5FA2}" destId="{28849C04-5887-4005-A2A6-66CCFC707A9B}" srcOrd="1" destOrd="0" parTransId="{2A173A5A-C7EC-4177-BB13-BA869622C086}" sibTransId="{45015897-0CA0-4081-8EE4-968EF41423C2}"/>
    <dgm:cxn modelId="{BD289082-2402-45E8-ACCB-C3A087CEC831}" srcId="{CCA90443-99DF-4593-87E1-4945FF2C5FA2}" destId="{3D95892F-6350-4EDC-B09B-8BE1226FF478}" srcOrd="5" destOrd="0" parTransId="{D558C27A-1034-443B-A87C-098E4D3185B4}" sibTransId="{AE0E0353-0B2D-47BA-9A28-8838D03873F9}"/>
    <dgm:cxn modelId="{8224D382-294D-4B38-AD70-28C0D7CACC34}" type="presOf" srcId="{4FEC0909-601B-42F9-9AEA-C2C7AA39B061}" destId="{A2C650BD-A89E-4E22-9131-FA00F9C418B3}" srcOrd="0" destOrd="0" presId="urn:microsoft.com/office/officeart/2005/8/layout/vList2"/>
    <dgm:cxn modelId="{5B1C0C84-4C11-428F-B1EF-6B930B1F2365}" srcId="{CCA90443-99DF-4593-87E1-4945FF2C5FA2}" destId="{2E8C06C0-03FA-4F92-8464-AEF17D10F16C}" srcOrd="2" destOrd="0" parTransId="{5ED088AD-ADCF-4EFA-A2FD-C9FE24512936}" sibTransId="{2B7390CF-989B-4EE4-A18D-D58CAE4CCE7F}"/>
    <dgm:cxn modelId="{0FCBF0A3-6426-481C-94C0-5F8F0E18FFCE}" srcId="{CCA90443-99DF-4593-87E1-4945FF2C5FA2}" destId="{4FEC0909-601B-42F9-9AEA-C2C7AA39B061}" srcOrd="0" destOrd="0" parTransId="{EBAB0792-D9B4-4540-929C-A163C5E67A0C}" sibTransId="{0E5C5481-8704-4BB4-A229-D47C8FDE9508}"/>
    <dgm:cxn modelId="{21B8ECB2-DB80-4A2E-B673-EF17426D5C99}" srcId="{CCA90443-99DF-4593-87E1-4945FF2C5FA2}" destId="{91AD6CBC-7451-4406-B354-2FECF6F3EDFD}" srcOrd="3" destOrd="0" parTransId="{E382B06D-8F3D-4405-B575-E0B4730BC7A6}" sibTransId="{65FFB62B-5992-4C01-B053-BBB1DD07D0E1}"/>
    <dgm:cxn modelId="{DB5682D1-44BD-4116-8D1D-C6B158F0E4A2}" type="presOf" srcId="{CCA90443-99DF-4593-87E1-4945FF2C5FA2}" destId="{89748537-E10D-4245-BAEA-833C94209CD9}" srcOrd="0" destOrd="0" presId="urn:microsoft.com/office/officeart/2005/8/layout/vList2"/>
    <dgm:cxn modelId="{C361A8F0-2481-4CA9-837B-FDD2DB076BE1}" type="presOf" srcId="{5A774660-15B5-4F65-956A-E7937477014A}" destId="{382F5E04-D47E-49A4-B4B2-E4927EC22DED}" srcOrd="0" destOrd="0" presId="urn:microsoft.com/office/officeart/2005/8/layout/vList2"/>
    <dgm:cxn modelId="{3D431AF6-8A54-4CA7-8AF7-607CD7416695}" type="presParOf" srcId="{89748537-E10D-4245-BAEA-833C94209CD9}" destId="{A2C650BD-A89E-4E22-9131-FA00F9C418B3}" srcOrd="0" destOrd="0" presId="urn:microsoft.com/office/officeart/2005/8/layout/vList2"/>
    <dgm:cxn modelId="{6824EFF4-87FA-4AA0-9B1E-AC1BB511B97A}" type="presParOf" srcId="{89748537-E10D-4245-BAEA-833C94209CD9}" destId="{C3A6E56D-FA03-4928-9625-5DD20E5CCDAE}" srcOrd="1" destOrd="0" presId="urn:microsoft.com/office/officeart/2005/8/layout/vList2"/>
    <dgm:cxn modelId="{CCA2CB4B-4DE9-4E4F-A92F-0527DD34CA25}" type="presParOf" srcId="{89748537-E10D-4245-BAEA-833C94209CD9}" destId="{CC9811E2-1882-4B24-AC90-112628781005}" srcOrd="2" destOrd="0" presId="urn:microsoft.com/office/officeart/2005/8/layout/vList2"/>
    <dgm:cxn modelId="{03658990-F13A-4B88-A6DF-21FBA7EEF618}" type="presParOf" srcId="{89748537-E10D-4245-BAEA-833C94209CD9}" destId="{5A02120E-6365-4604-8776-1DAA15879202}" srcOrd="3" destOrd="0" presId="urn:microsoft.com/office/officeart/2005/8/layout/vList2"/>
    <dgm:cxn modelId="{5159949B-7A4D-475D-8CCE-E4E2F9B758AB}" type="presParOf" srcId="{89748537-E10D-4245-BAEA-833C94209CD9}" destId="{55BA5155-CE9F-4169-AB3D-B3146C3EF4DB}" srcOrd="4" destOrd="0" presId="urn:microsoft.com/office/officeart/2005/8/layout/vList2"/>
    <dgm:cxn modelId="{E568EA9A-A3E7-4686-9416-0A1D43AEF7E1}" type="presParOf" srcId="{89748537-E10D-4245-BAEA-833C94209CD9}" destId="{E7D1914E-AFB2-44F2-9EF6-0478911619AA}" srcOrd="5" destOrd="0" presId="urn:microsoft.com/office/officeart/2005/8/layout/vList2"/>
    <dgm:cxn modelId="{628409BC-7F28-4AE0-895D-EBAEB9E8E070}" type="presParOf" srcId="{89748537-E10D-4245-BAEA-833C94209CD9}" destId="{40CB83B1-6110-46E8-A96D-B0D108F24D43}" srcOrd="6" destOrd="0" presId="urn:microsoft.com/office/officeart/2005/8/layout/vList2"/>
    <dgm:cxn modelId="{077F21C4-3C88-4561-BEE3-690452E414C8}" type="presParOf" srcId="{89748537-E10D-4245-BAEA-833C94209CD9}" destId="{CF90DD35-BA9E-41DE-833B-7B03794198A3}" srcOrd="7" destOrd="0" presId="urn:microsoft.com/office/officeart/2005/8/layout/vList2"/>
    <dgm:cxn modelId="{81E5339F-77F6-42BE-86B1-879E1A0A0D15}" type="presParOf" srcId="{89748537-E10D-4245-BAEA-833C94209CD9}" destId="{382F5E04-D47E-49A4-B4B2-E4927EC22DED}" srcOrd="8" destOrd="0" presId="urn:microsoft.com/office/officeart/2005/8/layout/vList2"/>
    <dgm:cxn modelId="{5B68139B-C3A8-4670-93D4-365441727F7E}" type="presParOf" srcId="{89748537-E10D-4245-BAEA-833C94209CD9}" destId="{17A0ED47-7348-4508-9424-1D0EE8CD1D33}" srcOrd="9" destOrd="0" presId="urn:microsoft.com/office/officeart/2005/8/layout/vList2"/>
    <dgm:cxn modelId="{47F04711-9F53-4511-A61E-876C9423342D}" type="presParOf" srcId="{89748537-E10D-4245-BAEA-833C94209CD9}" destId="{B0238272-0C3D-40E5-800E-E49650ACF4D1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1A1D192-140C-460B-B433-CE6FD4903420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140F076-DD32-44BB-AE45-A777CDFDCB8E}">
      <dgm:prSet/>
      <dgm:spPr/>
      <dgm:t>
        <a:bodyPr/>
        <a:lstStyle/>
        <a:p>
          <a:r>
            <a:rPr lang="zh-TW" b="1"/>
            <a:t>所需環境清單</a:t>
          </a:r>
          <a:endParaRPr lang="en-US"/>
        </a:p>
      </dgm:t>
    </dgm:pt>
    <dgm:pt modelId="{4C7A28AA-6E01-4B55-8D87-32A49CF29C4D}" type="parTrans" cxnId="{141665CC-1D6A-482B-B843-CEEFFA0A78FE}">
      <dgm:prSet/>
      <dgm:spPr/>
      <dgm:t>
        <a:bodyPr/>
        <a:lstStyle/>
        <a:p>
          <a:endParaRPr lang="en-US"/>
        </a:p>
      </dgm:t>
    </dgm:pt>
    <dgm:pt modelId="{133238AB-0CBE-49E8-9EAD-19413D11FA07}" type="sibTrans" cxnId="{141665CC-1D6A-482B-B843-CEEFFA0A78FE}">
      <dgm:prSet/>
      <dgm:spPr/>
      <dgm:t>
        <a:bodyPr/>
        <a:lstStyle/>
        <a:p>
          <a:endParaRPr lang="en-US"/>
        </a:p>
      </dgm:t>
    </dgm:pt>
    <dgm:pt modelId="{F73B0EFA-ACFF-4805-BE33-420A646CCF04}">
      <dgm:prSet/>
      <dgm:spPr/>
      <dgm:t>
        <a:bodyPr/>
        <a:lstStyle/>
        <a:p>
          <a:r>
            <a:rPr lang="zh-TW"/>
            <a:t>硬體設備</a:t>
          </a:r>
          <a:endParaRPr lang="en-US"/>
        </a:p>
      </dgm:t>
    </dgm:pt>
    <dgm:pt modelId="{10B72A76-8105-4B8A-B571-7B3B35EFB3D6}" type="parTrans" cxnId="{6E335D91-D98F-4B61-AD47-07B8FB7440F6}">
      <dgm:prSet/>
      <dgm:spPr/>
      <dgm:t>
        <a:bodyPr/>
        <a:lstStyle/>
        <a:p>
          <a:endParaRPr lang="en-US"/>
        </a:p>
      </dgm:t>
    </dgm:pt>
    <dgm:pt modelId="{E91F51CD-2913-4E3F-B644-E69BA073A99B}" type="sibTrans" cxnId="{6E335D91-D98F-4B61-AD47-07B8FB7440F6}">
      <dgm:prSet/>
      <dgm:spPr/>
      <dgm:t>
        <a:bodyPr/>
        <a:lstStyle/>
        <a:p>
          <a:endParaRPr lang="en-US"/>
        </a:p>
      </dgm:t>
    </dgm:pt>
    <dgm:pt modelId="{C8C4B783-4D21-41CB-AC30-AE13F91C1961}">
      <dgm:prSet/>
      <dgm:spPr/>
      <dgm:t>
        <a:bodyPr/>
        <a:lstStyle/>
        <a:p>
          <a:r>
            <a:rPr lang="zh-TW"/>
            <a:t>網路連接</a:t>
          </a:r>
          <a:endParaRPr lang="en-US"/>
        </a:p>
      </dgm:t>
    </dgm:pt>
    <dgm:pt modelId="{6F85D211-D94E-4781-9BCB-DF5E9D6C782D}" type="parTrans" cxnId="{BF1963BD-7F62-4CD6-9CBC-5F76C4788928}">
      <dgm:prSet/>
      <dgm:spPr/>
      <dgm:t>
        <a:bodyPr/>
        <a:lstStyle/>
        <a:p>
          <a:endParaRPr lang="en-US"/>
        </a:p>
      </dgm:t>
    </dgm:pt>
    <dgm:pt modelId="{D5274957-1E6D-4A40-BD87-7ED66DA0A211}" type="sibTrans" cxnId="{BF1963BD-7F62-4CD6-9CBC-5F76C4788928}">
      <dgm:prSet/>
      <dgm:spPr/>
      <dgm:t>
        <a:bodyPr/>
        <a:lstStyle/>
        <a:p>
          <a:endParaRPr lang="en-US"/>
        </a:p>
      </dgm:t>
    </dgm:pt>
    <dgm:pt modelId="{2677D157-6CD8-4AE5-A697-6F77C16FF99B}">
      <dgm:prSet/>
      <dgm:spPr/>
      <dgm:t>
        <a:bodyPr/>
        <a:lstStyle/>
        <a:p>
          <a:r>
            <a:rPr lang="zh-TW"/>
            <a:t>支援的瀏覽器</a:t>
          </a:r>
          <a:endParaRPr lang="en-US"/>
        </a:p>
      </dgm:t>
    </dgm:pt>
    <dgm:pt modelId="{8195A7E7-95BF-4A5C-AA56-5CE2F15AAAB2}" type="parTrans" cxnId="{19CFE23E-91B3-4CD0-82BA-521008582F44}">
      <dgm:prSet/>
      <dgm:spPr/>
      <dgm:t>
        <a:bodyPr/>
        <a:lstStyle/>
        <a:p>
          <a:endParaRPr lang="en-US"/>
        </a:p>
      </dgm:t>
    </dgm:pt>
    <dgm:pt modelId="{CA7C982F-4E29-41EF-BEE8-230F27EA9A22}" type="sibTrans" cxnId="{19CFE23E-91B3-4CD0-82BA-521008582F44}">
      <dgm:prSet/>
      <dgm:spPr/>
      <dgm:t>
        <a:bodyPr/>
        <a:lstStyle/>
        <a:p>
          <a:endParaRPr lang="en-US"/>
        </a:p>
      </dgm:t>
    </dgm:pt>
    <dgm:pt modelId="{6F55767E-BAE2-43A4-B65A-184C2BE189AC}">
      <dgm:prSet/>
      <dgm:spPr/>
      <dgm:t>
        <a:bodyPr/>
        <a:lstStyle/>
        <a:p>
          <a:r>
            <a:rPr lang="zh-TW"/>
            <a:t>作業系統版本</a:t>
          </a:r>
          <a:endParaRPr lang="en-US"/>
        </a:p>
      </dgm:t>
    </dgm:pt>
    <dgm:pt modelId="{4AE8A086-6BA9-4771-AE64-C9B0CF0F3EF2}" type="parTrans" cxnId="{0863E229-BB77-4724-84DD-1F469D353928}">
      <dgm:prSet/>
      <dgm:spPr/>
      <dgm:t>
        <a:bodyPr/>
        <a:lstStyle/>
        <a:p>
          <a:endParaRPr lang="en-US"/>
        </a:p>
      </dgm:t>
    </dgm:pt>
    <dgm:pt modelId="{90E65B5B-6565-4374-B83F-BEDBFDBF976C}" type="sibTrans" cxnId="{0863E229-BB77-4724-84DD-1F469D353928}">
      <dgm:prSet/>
      <dgm:spPr/>
      <dgm:t>
        <a:bodyPr/>
        <a:lstStyle/>
        <a:p>
          <a:endParaRPr lang="en-US"/>
        </a:p>
      </dgm:t>
    </dgm:pt>
    <dgm:pt modelId="{C954B794-E08D-4838-9D52-E6C9FB3F7459}">
      <dgm:prSet/>
      <dgm:spPr/>
      <dgm:t>
        <a:bodyPr/>
        <a:lstStyle/>
        <a:p>
          <a:r>
            <a:rPr lang="zh-TW"/>
            <a:t>前置準備工作</a:t>
          </a:r>
          <a:endParaRPr lang="en-US"/>
        </a:p>
      </dgm:t>
    </dgm:pt>
    <dgm:pt modelId="{62785649-C276-4276-9C89-3D373ECBDD49}" type="parTrans" cxnId="{3742F91C-ED4D-49C0-ACA8-91D613AA81EC}">
      <dgm:prSet/>
      <dgm:spPr/>
      <dgm:t>
        <a:bodyPr/>
        <a:lstStyle/>
        <a:p>
          <a:endParaRPr lang="en-US"/>
        </a:p>
      </dgm:t>
    </dgm:pt>
    <dgm:pt modelId="{71475F0E-3F70-452A-B31C-079FBC2F99C3}" type="sibTrans" cxnId="{3742F91C-ED4D-49C0-ACA8-91D613AA81EC}">
      <dgm:prSet/>
      <dgm:spPr/>
      <dgm:t>
        <a:bodyPr/>
        <a:lstStyle/>
        <a:p>
          <a:endParaRPr lang="en-US"/>
        </a:p>
      </dgm:t>
    </dgm:pt>
    <dgm:pt modelId="{263773CD-5843-4AF4-97C1-EE9BF7EAF606}" type="pres">
      <dgm:prSet presAssocID="{21A1D192-140C-460B-B433-CE6FD4903420}" presName="linear" presStyleCnt="0">
        <dgm:presLayoutVars>
          <dgm:dir/>
          <dgm:animLvl val="lvl"/>
          <dgm:resizeHandles val="exact"/>
        </dgm:presLayoutVars>
      </dgm:prSet>
      <dgm:spPr/>
    </dgm:pt>
    <dgm:pt modelId="{3011059A-C0BE-4092-9DE3-A029A41CD55E}" type="pres">
      <dgm:prSet presAssocID="{E140F076-DD32-44BB-AE45-A777CDFDCB8E}" presName="parentLin" presStyleCnt="0"/>
      <dgm:spPr/>
    </dgm:pt>
    <dgm:pt modelId="{5197FED6-0DCF-4EBC-8927-E5FE0074BEA2}" type="pres">
      <dgm:prSet presAssocID="{E140F076-DD32-44BB-AE45-A777CDFDCB8E}" presName="parentLeftMargin" presStyleLbl="node1" presStyleIdx="0" presStyleCnt="6"/>
      <dgm:spPr/>
    </dgm:pt>
    <dgm:pt modelId="{DB931BE7-FA1C-4F16-A078-78A2736267E8}" type="pres">
      <dgm:prSet presAssocID="{E140F076-DD32-44BB-AE45-A777CDFDCB8E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367FA465-2E58-4D27-88D5-ABF17C386365}" type="pres">
      <dgm:prSet presAssocID="{E140F076-DD32-44BB-AE45-A777CDFDCB8E}" presName="negativeSpace" presStyleCnt="0"/>
      <dgm:spPr/>
    </dgm:pt>
    <dgm:pt modelId="{4F2C1474-3792-4948-85C2-D0BD506F66DA}" type="pres">
      <dgm:prSet presAssocID="{E140F076-DD32-44BB-AE45-A777CDFDCB8E}" presName="childText" presStyleLbl="conFgAcc1" presStyleIdx="0" presStyleCnt="6">
        <dgm:presLayoutVars>
          <dgm:bulletEnabled val="1"/>
        </dgm:presLayoutVars>
      </dgm:prSet>
      <dgm:spPr/>
    </dgm:pt>
    <dgm:pt modelId="{12D72BE4-0C93-4A36-8890-D2E1FA0AEDB7}" type="pres">
      <dgm:prSet presAssocID="{133238AB-0CBE-49E8-9EAD-19413D11FA07}" presName="spaceBetweenRectangles" presStyleCnt="0"/>
      <dgm:spPr/>
    </dgm:pt>
    <dgm:pt modelId="{02C7AA32-D0E9-4C6A-909C-92185C4DB66D}" type="pres">
      <dgm:prSet presAssocID="{F73B0EFA-ACFF-4805-BE33-420A646CCF04}" presName="parentLin" presStyleCnt="0"/>
      <dgm:spPr/>
    </dgm:pt>
    <dgm:pt modelId="{DDEE9AF3-1763-436C-BECF-4D352BEFF57F}" type="pres">
      <dgm:prSet presAssocID="{F73B0EFA-ACFF-4805-BE33-420A646CCF04}" presName="parentLeftMargin" presStyleLbl="node1" presStyleIdx="0" presStyleCnt="6"/>
      <dgm:spPr/>
    </dgm:pt>
    <dgm:pt modelId="{C9A09318-7BA8-411B-9EF8-F52F7DE1EE35}" type="pres">
      <dgm:prSet presAssocID="{F73B0EFA-ACFF-4805-BE33-420A646CCF04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4D55E5E8-3181-4112-B80D-799E268C7063}" type="pres">
      <dgm:prSet presAssocID="{F73B0EFA-ACFF-4805-BE33-420A646CCF04}" presName="negativeSpace" presStyleCnt="0"/>
      <dgm:spPr/>
    </dgm:pt>
    <dgm:pt modelId="{8ED250F1-ADB0-4BD0-8D08-0528B635EE6C}" type="pres">
      <dgm:prSet presAssocID="{F73B0EFA-ACFF-4805-BE33-420A646CCF04}" presName="childText" presStyleLbl="conFgAcc1" presStyleIdx="1" presStyleCnt="6">
        <dgm:presLayoutVars>
          <dgm:bulletEnabled val="1"/>
        </dgm:presLayoutVars>
      </dgm:prSet>
      <dgm:spPr/>
    </dgm:pt>
    <dgm:pt modelId="{B1DE3AED-4982-4185-9901-985D4FC0E7D7}" type="pres">
      <dgm:prSet presAssocID="{E91F51CD-2913-4E3F-B644-E69BA073A99B}" presName="spaceBetweenRectangles" presStyleCnt="0"/>
      <dgm:spPr/>
    </dgm:pt>
    <dgm:pt modelId="{A6D72C4C-2E10-4CDC-BBCE-27EF3CDCBD7F}" type="pres">
      <dgm:prSet presAssocID="{C8C4B783-4D21-41CB-AC30-AE13F91C1961}" presName="parentLin" presStyleCnt="0"/>
      <dgm:spPr/>
    </dgm:pt>
    <dgm:pt modelId="{ACADBED1-B623-4EA5-85E3-172A84E45300}" type="pres">
      <dgm:prSet presAssocID="{C8C4B783-4D21-41CB-AC30-AE13F91C1961}" presName="parentLeftMargin" presStyleLbl="node1" presStyleIdx="1" presStyleCnt="6"/>
      <dgm:spPr/>
    </dgm:pt>
    <dgm:pt modelId="{1963052C-BA47-4965-BADB-B6C651352F05}" type="pres">
      <dgm:prSet presAssocID="{C8C4B783-4D21-41CB-AC30-AE13F91C1961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98EC8163-4E65-4B09-AAE0-2610CA4E5464}" type="pres">
      <dgm:prSet presAssocID="{C8C4B783-4D21-41CB-AC30-AE13F91C1961}" presName="negativeSpace" presStyleCnt="0"/>
      <dgm:spPr/>
    </dgm:pt>
    <dgm:pt modelId="{573659B3-B88C-4A8B-B21A-4415DF4AA96A}" type="pres">
      <dgm:prSet presAssocID="{C8C4B783-4D21-41CB-AC30-AE13F91C1961}" presName="childText" presStyleLbl="conFgAcc1" presStyleIdx="2" presStyleCnt="6">
        <dgm:presLayoutVars>
          <dgm:bulletEnabled val="1"/>
        </dgm:presLayoutVars>
      </dgm:prSet>
      <dgm:spPr/>
    </dgm:pt>
    <dgm:pt modelId="{4862EC47-C5D8-44B5-B2F5-DCC09C650127}" type="pres">
      <dgm:prSet presAssocID="{D5274957-1E6D-4A40-BD87-7ED66DA0A211}" presName="spaceBetweenRectangles" presStyleCnt="0"/>
      <dgm:spPr/>
    </dgm:pt>
    <dgm:pt modelId="{787B1067-B563-4BE2-AF56-E2CA346050FA}" type="pres">
      <dgm:prSet presAssocID="{2677D157-6CD8-4AE5-A697-6F77C16FF99B}" presName="parentLin" presStyleCnt="0"/>
      <dgm:spPr/>
    </dgm:pt>
    <dgm:pt modelId="{052DE603-7A34-43DB-9263-E02EBC62CC90}" type="pres">
      <dgm:prSet presAssocID="{2677D157-6CD8-4AE5-A697-6F77C16FF99B}" presName="parentLeftMargin" presStyleLbl="node1" presStyleIdx="2" presStyleCnt="6"/>
      <dgm:spPr/>
    </dgm:pt>
    <dgm:pt modelId="{114F25A7-0965-42AE-B9F7-DB697586A91A}" type="pres">
      <dgm:prSet presAssocID="{2677D157-6CD8-4AE5-A697-6F77C16FF99B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174E39C3-E0D2-4321-9C89-1FC104C63377}" type="pres">
      <dgm:prSet presAssocID="{2677D157-6CD8-4AE5-A697-6F77C16FF99B}" presName="negativeSpace" presStyleCnt="0"/>
      <dgm:spPr/>
    </dgm:pt>
    <dgm:pt modelId="{D9478A24-C661-4A13-A964-6F026204CE87}" type="pres">
      <dgm:prSet presAssocID="{2677D157-6CD8-4AE5-A697-6F77C16FF99B}" presName="childText" presStyleLbl="conFgAcc1" presStyleIdx="3" presStyleCnt="6">
        <dgm:presLayoutVars>
          <dgm:bulletEnabled val="1"/>
        </dgm:presLayoutVars>
      </dgm:prSet>
      <dgm:spPr/>
    </dgm:pt>
    <dgm:pt modelId="{6141E1EF-A4E0-44CA-AD2B-14E24539F8B2}" type="pres">
      <dgm:prSet presAssocID="{CA7C982F-4E29-41EF-BEE8-230F27EA9A22}" presName="spaceBetweenRectangles" presStyleCnt="0"/>
      <dgm:spPr/>
    </dgm:pt>
    <dgm:pt modelId="{7B89F0B6-37EC-4B85-8071-E259CE03CA31}" type="pres">
      <dgm:prSet presAssocID="{6F55767E-BAE2-43A4-B65A-184C2BE189AC}" presName="parentLin" presStyleCnt="0"/>
      <dgm:spPr/>
    </dgm:pt>
    <dgm:pt modelId="{8C639B60-6948-4A1C-BB8B-49BCA57CBF42}" type="pres">
      <dgm:prSet presAssocID="{6F55767E-BAE2-43A4-B65A-184C2BE189AC}" presName="parentLeftMargin" presStyleLbl="node1" presStyleIdx="3" presStyleCnt="6"/>
      <dgm:spPr/>
    </dgm:pt>
    <dgm:pt modelId="{7034B8C1-CBF1-4F83-B045-2A158D8CF830}" type="pres">
      <dgm:prSet presAssocID="{6F55767E-BAE2-43A4-B65A-184C2BE189A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C7A2F0B9-8327-4AD3-81BD-DD923DC40973}" type="pres">
      <dgm:prSet presAssocID="{6F55767E-BAE2-43A4-B65A-184C2BE189AC}" presName="negativeSpace" presStyleCnt="0"/>
      <dgm:spPr/>
    </dgm:pt>
    <dgm:pt modelId="{1AE1089E-80D8-4BBB-B468-4D754AD4BE00}" type="pres">
      <dgm:prSet presAssocID="{6F55767E-BAE2-43A4-B65A-184C2BE189AC}" presName="childText" presStyleLbl="conFgAcc1" presStyleIdx="4" presStyleCnt="6">
        <dgm:presLayoutVars>
          <dgm:bulletEnabled val="1"/>
        </dgm:presLayoutVars>
      </dgm:prSet>
      <dgm:spPr/>
    </dgm:pt>
    <dgm:pt modelId="{B15FB875-ADA5-4955-B637-EC42C8FA0190}" type="pres">
      <dgm:prSet presAssocID="{90E65B5B-6565-4374-B83F-BEDBFDBF976C}" presName="spaceBetweenRectangles" presStyleCnt="0"/>
      <dgm:spPr/>
    </dgm:pt>
    <dgm:pt modelId="{9CD8D060-F5DC-414B-A91F-DE525B1BE947}" type="pres">
      <dgm:prSet presAssocID="{C954B794-E08D-4838-9D52-E6C9FB3F7459}" presName="parentLin" presStyleCnt="0"/>
      <dgm:spPr/>
    </dgm:pt>
    <dgm:pt modelId="{0D56E61C-CA27-495B-9AB6-B6BE057F6971}" type="pres">
      <dgm:prSet presAssocID="{C954B794-E08D-4838-9D52-E6C9FB3F7459}" presName="parentLeftMargin" presStyleLbl="node1" presStyleIdx="4" presStyleCnt="6"/>
      <dgm:spPr/>
    </dgm:pt>
    <dgm:pt modelId="{C638B87D-0899-47E9-9074-AE44E299684E}" type="pres">
      <dgm:prSet presAssocID="{C954B794-E08D-4838-9D52-E6C9FB3F7459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5D9E4B9A-4FF8-46FF-B4B6-9985C8F7B27E}" type="pres">
      <dgm:prSet presAssocID="{C954B794-E08D-4838-9D52-E6C9FB3F7459}" presName="negativeSpace" presStyleCnt="0"/>
      <dgm:spPr/>
    </dgm:pt>
    <dgm:pt modelId="{4FC15A0D-7AE0-4815-BAAE-0BEAB9E9BF7C}" type="pres">
      <dgm:prSet presAssocID="{C954B794-E08D-4838-9D52-E6C9FB3F7459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0F779809-26D7-46AC-9326-B71A3E848428}" type="presOf" srcId="{F73B0EFA-ACFF-4805-BE33-420A646CCF04}" destId="{DDEE9AF3-1763-436C-BECF-4D352BEFF57F}" srcOrd="0" destOrd="0" presId="urn:microsoft.com/office/officeart/2005/8/layout/list1"/>
    <dgm:cxn modelId="{3742F91C-ED4D-49C0-ACA8-91D613AA81EC}" srcId="{21A1D192-140C-460B-B433-CE6FD4903420}" destId="{C954B794-E08D-4838-9D52-E6C9FB3F7459}" srcOrd="5" destOrd="0" parTransId="{62785649-C276-4276-9C89-3D373ECBDD49}" sibTransId="{71475F0E-3F70-452A-B31C-079FBC2F99C3}"/>
    <dgm:cxn modelId="{0863E229-BB77-4724-84DD-1F469D353928}" srcId="{21A1D192-140C-460B-B433-CE6FD4903420}" destId="{6F55767E-BAE2-43A4-B65A-184C2BE189AC}" srcOrd="4" destOrd="0" parTransId="{4AE8A086-6BA9-4771-AE64-C9B0CF0F3EF2}" sibTransId="{90E65B5B-6565-4374-B83F-BEDBFDBF976C}"/>
    <dgm:cxn modelId="{7541F72B-E142-4CEE-8522-6FF0B34A7ED9}" type="presOf" srcId="{E140F076-DD32-44BB-AE45-A777CDFDCB8E}" destId="{5197FED6-0DCF-4EBC-8927-E5FE0074BEA2}" srcOrd="0" destOrd="0" presId="urn:microsoft.com/office/officeart/2005/8/layout/list1"/>
    <dgm:cxn modelId="{19CFE23E-91B3-4CD0-82BA-521008582F44}" srcId="{21A1D192-140C-460B-B433-CE6FD4903420}" destId="{2677D157-6CD8-4AE5-A697-6F77C16FF99B}" srcOrd="3" destOrd="0" parTransId="{8195A7E7-95BF-4A5C-AA56-5CE2F15AAAB2}" sibTransId="{CA7C982F-4E29-41EF-BEE8-230F27EA9A22}"/>
    <dgm:cxn modelId="{56A3E15C-BBA0-4773-BE27-F95796966FBC}" type="presOf" srcId="{E140F076-DD32-44BB-AE45-A777CDFDCB8E}" destId="{DB931BE7-FA1C-4F16-A078-78A2736267E8}" srcOrd="1" destOrd="0" presId="urn:microsoft.com/office/officeart/2005/8/layout/list1"/>
    <dgm:cxn modelId="{70A7AA5D-12E6-4CDA-954F-450A843F72AE}" type="presOf" srcId="{2677D157-6CD8-4AE5-A697-6F77C16FF99B}" destId="{052DE603-7A34-43DB-9263-E02EBC62CC90}" srcOrd="0" destOrd="0" presId="urn:microsoft.com/office/officeart/2005/8/layout/list1"/>
    <dgm:cxn modelId="{4BD3E643-F5F6-42FC-89AD-0CBB926F6F94}" type="presOf" srcId="{2677D157-6CD8-4AE5-A697-6F77C16FF99B}" destId="{114F25A7-0965-42AE-B9F7-DB697586A91A}" srcOrd="1" destOrd="0" presId="urn:microsoft.com/office/officeart/2005/8/layout/list1"/>
    <dgm:cxn modelId="{6E335D91-D98F-4B61-AD47-07B8FB7440F6}" srcId="{21A1D192-140C-460B-B433-CE6FD4903420}" destId="{F73B0EFA-ACFF-4805-BE33-420A646CCF04}" srcOrd="1" destOrd="0" parTransId="{10B72A76-8105-4B8A-B571-7B3B35EFB3D6}" sibTransId="{E91F51CD-2913-4E3F-B644-E69BA073A99B}"/>
    <dgm:cxn modelId="{B3E91A94-4976-46D8-9B96-48EEC6489614}" type="presOf" srcId="{C8C4B783-4D21-41CB-AC30-AE13F91C1961}" destId="{ACADBED1-B623-4EA5-85E3-172A84E45300}" srcOrd="0" destOrd="0" presId="urn:microsoft.com/office/officeart/2005/8/layout/list1"/>
    <dgm:cxn modelId="{3FCC149C-A3A2-480B-B071-801D18C41D72}" type="presOf" srcId="{F73B0EFA-ACFF-4805-BE33-420A646CCF04}" destId="{C9A09318-7BA8-411B-9EF8-F52F7DE1EE35}" srcOrd="1" destOrd="0" presId="urn:microsoft.com/office/officeart/2005/8/layout/list1"/>
    <dgm:cxn modelId="{24E67DA1-CA55-4A2F-B03A-DEBAA55C3A39}" type="presOf" srcId="{C954B794-E08D-4838-9D52-E6C9FB3F7459}" destId="{C638B87D-0899-47E9-9074-AE44E299684E}" srcOrd="1" destOrd="0" presId="urn:microsoft.com/office/officeart/2005/8/layout/list1"/>
    <dgm:cxn modelId="{7A855FA2-275B-402C-9D0A-CA2C48D37F28}" type="presOf" srcId="{6F55767E-BAE2-43A4-B65A-184C2BE189AC}" destId="{7034B8C1-CBF1-4F83-B045-2A158D8CF830}" srcOrd="1" destOrd="0" presId="urn:microsoft.com/office/officeart/2005/8/layout/list1"/>
    <dgm:cxn modelId="{DF91D0B8-4507-4D42-ADD6-2672C531BB1E}" type="presOf" srcId="{C8C4B783-4D21-41CB-AC30-AE13F91C1961}" destId="{1963052C-BA47-4965-BADB-B6C651352F05}" srcOrd="1" destOrd="0" presId="urn:microsoft.com/office/officeart/2005/8/layout/list1"/>
    <dgm:cxn modelId="{BF1963BD-7F62-4CD6-9CBC-5F76C4788928}" srcId="{21A1D192-140C-460B-B433-CE6FD4903420}" destId="{C8C4B783-4D21-41CB-AC30-AE13F91C1961}" srcOrd="2" destOrd="0" parTransId="{6F85D211-D94E-4781-9BCB-DF5E9D6C782D}" sibTransId="{D5274957-1E6D-4A40-BD87-7ED66DA0A211}"/>
    <dgm:cxn modelId="{9E90FCC0-F373-4D3C-BF32-B3D4AE112969}" type="presOf" srcId="{C954B794-E08D-4838-9D52-E6C9FB3F7459}" destId="{0D56E61C-CA27-495B-9AB6-B6BE057F6971}" srcOrd="0" destOrd="0" presId="urn:microsoft.com/office/officeart/2005/8/layout/list1"/>
    <dgm:cxn modelId="{141665CC-1D6A-482B-B843-CEEFFA0A78FE}" srcId="{21A1D192-140C-460B-B433-CE6FD4903420}" destId="{E140F076-DD32-44BB-AE45-A777CDFDCB8E}" srcOrd="0" destOrd="0" parTransId="{4C7A28AA-6E01-4B55-8D87-32A49CF29C4D}" sibTransId="{133238AB-0CBE-49E8-9EAD-19413D11FA07}"/>
    <dgm:cxn modelId="{1D9C2DD7-50D2-45E3-9E3E-C201F0147DF4}" type="presOf" srcId="{21A1D192-140C-460B-B433-CE6FD4903420}" destId="{263773CD-5843-4AF4-97C1-EE9BF7EAF606}" srcOrd="0" destOrd="0" presId="urn:microsoft.com/office/officeart/2005/8/layout/list1"/>
    <dgm:cxn modelId="{A74DCEEF-2789-4BB4-8ACE-50D1E980E09B}" type="presOf" srcId="{6F55767E-BAE2-43A4-B65A-184C2BE189AC}" destId="{8C639B60-6948-4A1C-BB8B-49BCA57CBF42}" srcOrd="0" destOrd="0" presId="urn:microsoft.com/office/officeart/2005/8/layout/list1"/>
    <dgm:cxn modelId="{8B9113BD-C03F-4D5A-AC05-136ADCD6DD50}" type="presParOf" srcId="{263773CD-5843-4AF4-97C1-EE9BF7EAF606}" destId="{3011059A-C0BE-4092-9DE3-A029A41CD55E}" srcOrd="0" destOrd="0" presId="urn:microsoft.com/office/officeart/2005/8/layout/list1"/>
    <dgm:cxn modelId="{CD67D413-E11F-470F-B90C-04B75F1E856E}" type="presParOf" srcId="{3011059A-C0BE-4092-9DE3-A029A41CD55E}" destId="{5197FED6-0DCF-4EBC-8927-E5FE0074BEA2}" srcOrd="0" destOrd="0" presId="urn:microsoft.com/office/officeart/2005/8/layout/list1"/>
    <dgm:cxn modelId="{11722216-2375-42EB-A18C-74897EEEDD5A}" type="presParOf" srcId="{3011059A-C0BE-4092-9DE3-A029A41CD55E}" destId="{DB931BE7-FA1C-4F16-A078-78A2736267E8}" srcOrd="1" destOrd="0" presId="urn:microsoft.com/office/officeart/2005/8/layout/list1"/>
    <dgm:cxn modelId="{C3275C0F-550D-46DE-8821-E4FFFC4DA8FD}" type="presParOf" srcId="{263773CD-5843-4AF4-97C1-EE9BF7EAF606}" destId="{367FA465-2E58-4D27-88D5-ABF17C386365}" srcOrd="1" destOrd="0" presId="urn:microsoft.com/office/officeart/2005/8/layout/list1"/>
    <dgm:cxn modelId="{D2E9527E-9B29-4A92-BF8D-F7B0175F9891}" type="presParOf" srcId="{263773CD-5843-4AF4-97C1-EE9BF7EAF606}" destId="{4F2C1474-3792-4948-85C2-D0BD506F66DA}" srcOrd="2" destOrd="0" presId="urn:microsoft.com/office/officeart/2005/8/layout/list1"/>
    <dgm:cxn modelId="{7FEE273F-9BD4-43FE-BFAB-867037C66BF7}" type="presParOf" srcId="{263773CD-5843-4AF4-97C1-EE9BF7EAF606}" destId="{12D72BE4-0C93-4A36-8890-D2E1FA0AEDB7}" srcOrd="3" destOrd="0" presId="urn:microsoft.com/office/officeart/2005/8/layout/list1"/>
    <dgm:cxn modelId="{46A29F1E-6A90-414B-A4DF-A93ECC6DA46E}" type="presParOf" srcId="{263773CD-5843-4AF4-97C1-EE9BF7EAF606}" destId="{02C7AA32-D0E9-4C6A-909C-92185C4DB66D}" srcOrd="4" destOrd="0" presId="urn:microsoft.com/office/officeart/2005/8/layout/list1"/>
    <dgm:cxn modelId="{CB69A1B7-103F-43AF-AE93-E959519621A6}" type="presParOf" srcId="{02C7AA32-D0E9-4C6A-909C-92185C4DB66D}" destId="{DDEE9AF3-1763-436C-BECF-4D352BEFF57F}" srcOrd="0" destOrd="0" presId="urn:microsoft.com/office/officeart/2005/8/layout/list1"/>
    <dgm:cxn modelId="{D5CCDAD2-D269-4F83-81AB-4E09B3B2C2C5}" type="presParOf" srcId="{02C7AA32-D0E9-4C6A-909C-92185C4DB66D}" destId="{C9A09318-7BA8-411B-9EF8-F52F7DE1EE35}" srcOrd="1" destOrd="0" presId="urn:microsoft.com/office/officeart/2005/8/layout/list1"/>
    <dgm:cxn modelId="{98F6979A-D4BE-4AA2-9DB1-481C98988AB4}" type="presParOf" srcId="{263773CD-5843-4AF4-97C1-EE9BF7EAF606}" destId="{4D55E5E8-3181-4112-B80D-799E268C7063}" srcOrd="5" destOrd="0" presId="urn:microsoft.com/office/officeart/2005/8/layout/list1"/>
    <dgm:cxn modelId="{820D2095-EE10-460A-A6F2-E5583305895B}" type="presParOf" srcId="{263773CD-5843-4AF4-97C1-EE9BF7EAF606}" destId="{8ED250F1-ADB0-4BD0-8D08-0528B635EE6C}" srcOrd="6" destOrd="0" presId="urn:microsoft.com/office/officeart/2005/8/layout/list1"/>
    <dgm:cxn modelId="{584B14D3-5814-4E8F-9C53-37E7BBBC857A}" type="presParOf" srcId="{263773CD-5843-4AF4-97C1-EE9BF7EAF606}" destId="{B1DE3AED-4982-4185-9901-985D4FC0E7D7}" srcOrd="7" destOrd="0" presId="urn:microsoft.com/office/officeart/2005/8/layout/list1"/>
    <dgm:cxn modelId="{D4645143-7DF7-4024-B4A5-67103D7E6F0A}" type="presParOf" srcId="{263773CD-5843-4AF4-97C1-EE9BF7EAF606}" destId="{A6D72C4C-2E10-4CDC-BBCE-27EF3CDCBD7F}" srcOrd="8" destOrd="0" presId="urn:microsoft.com/office/officeart/2005/8/layout/list1"/>
    <dgm:cxn modelId="{75BA7B63-24D7-4A9E-AA3D-E63CD353F9C4}" type="presParOf" srcId="{A6D72C4C-2E10-4CDC-BBCE-27EF3CDCBD7F}" destId="{ACADBED1-B623-4EA5-85E3-172A84E45300}" srcOrd="0" destOrd="0" presId="urn:microsoft.com/office/officeart/2005/8/layout/list1"/>
    <dgm:cxn modelId="{8F9DB076-9C79-4707-9D6D-16E59E59C3F2}" type="presParOf" srcId="{A6D72C4C-2E10-4CDC-BBCE-27EF3CDCBD7F}" destId="{1963052C-BA47-4965-BADB-B6C651352F05}" srcOrd="1" destOrd="0" presId="urn:microsoft.com/office/officeart/2005/8/layout/list1"/>
    <dgm:cxn modelId="{903AC403-B6D8-4974-8ADE-6C5008C4A107}" type="presParOf" srcId="{263773CD-5843-4AF4-97C1-EE9BF7EAF606}" destId="{98EC8163-4E65-4B09-AAE0-2610CA4E5464}" srcOrd="9" destOrd="0" presId="urn:microsoft.com/office/officeart/2005/8/layout/list1"/>
    <dgm:cxn modelId="{4D84F55E-8626-4D8C-BA1C-EACF51032FF8}" type="presParOf" srcId="{263773CD-5843-4AF4-97C1-EE9BF7EAF606}" destId="{573659B3-B88C-4A8B-B21A-4415DF4AA96A}" srcOrd="10" destOrd="0" presId="urn:microsoft.com/office/officeart/2005/8/layout/list1"/>
    <dgm:cxn modelId="{E5F492BF-839C-4961-A764-0252BE9C13D5}" type="presParOf" srcId="{263773CD-5843-4AF4-97C1-EE9BF7EAF606}" destId="{4862EC47-C5D8-44B5-B2F5-DCC09C650127}" srcOrd="11" destOrd="0" presId="urn:microsoft.com/office/officeart/2005/8/layout/list1"/>
    <dgm:cxn modelId="{7A0DB656-9B32-4A92-8BE7-3D44E8E36526}" type="presParOf" srcId="{263773CD-5843-4AF4-97C1-EE9BF7EAF606}" destId="{787B1067-B563-4BE2-AF56-E2CA346050FA}" srcOrd="12" destOrd="0" presId="urn:microsoft.com/office/officeart/2005/8/layout/list1"/>
    <dgm:cxn modelId="{E98F91EB-4F31-4308-A902-5925AF9BEBFD}" type="presParOf" srcId="{787B1067-B563-4BE2-AF56-E2CA346050FA}" destId="{052DE603-7A34-43DB-9263-E02EBC62CC90}" srcOrd="0" destOrd="0" presId="urn:microsoft.com/office/officeart/2005/8/layout/list1"/>
    <dgm:cxn modelId="{C5EA506A-11E7-4167-B0EA-F65C93A7ACAB}" type="presParOf" srcId="{787B1067-B563-4BE2-AF56-E2CA346050FA}" destId="{114F25A7-0965-42AE-B9F7-DB697586A91A}" srcOrd="1" destOrd="0" presId="urn:microsoft.com/office/officeart/2005/8/layout/list1"/>
    <dgm:cxn modelId="{F45BF39A-659A-4C72-B59F-34BA62978F12}" type="presParOf" srcId="{263773CD-5843-4AF4-97C1-EE9BF7EAF606}" destId="{174E39C3-E0D2-4321-9C89-1FC104C63377}" srcOrd="13" destOrd="0" presId="urn:microsoft.com/office/officeart/2005/8/layout/list1"/>
    <dgm:cxn modelId="{BAC7EFCD-877D-489F-9475-4379425DBDAF}" type="presParOf" srcId="{263773CD-5843-4AF4-97C1-EE9BF7EAF606}" destId="{D9478A24-C661-4A13-A964-6F026204CE87}" srcOrd="14" destOrd="0" presId="urn:microsoft.com/office/officeart/2005/8/layout/list1"/>
    <dgm:cxn modelId="{963359CF-DAC7-4584-ACBC-3BC96006D295}" type="presParOf" srcId="{263773CD-5843-4AF4-97C1-EE9BF7EAF606}" destId="{6141E1EF-A4E0-44CA-AD2B-14E24539F8B2}" srcOrd="15" destOrd="0" presId="urn:microsoft.com/office/officeart/2005/8/layout/list1"/>
    <dgm:cxn modelId="{92163E8F-3E22-4D2B-AD15-A715DEA6CD38}" type="presParOf" srcId="{263773CD-5843-4AF4-97C1-EE9BF7EAF606}" destId="{7B89F0B6-37EC-4B85-8071-E259CE03CA31}" srcOrd="16" destOrd="0" presId="urn:microsoft.com/office/officeart/2005/8/layout/list1"/>
    <dgm:cxn modelId="{0FDA86CF-521C-4DEF-963C-267C0D2E2768}" type="presParOf" srcId="{7B89F0B6-37EC-4B85-8071-E259CE03CA31}" destId="{8C639B60-6948-4A1C-BB8B-49BCA57CBF42}" srcOrd="0" destOrd="0" presId="urn:microsoft.com/office/officeart/2005/8/layout/list1"/>
    <dgm:cxn modelId="{8CDD014E-6E75-41B7-837E-D20987D1CE63}" type="presParOf" srcId="{7B89F0B6-37EC-4B85-8071-E259CE03CA31}" destId="{7034B8C1-CBF1-4F83-B045-2A158D8CF830}" srcOrd="1" destOrd="0" presId="urn:microsoft.com/office/officeart/2005/8/layout/list1"/>
    <dgm:cxn modelId="{9F08BFAC-8410-4CBC-A8E6-E1F169353412}" type="presParOf" srcId="{263773CD-5843-4AF4-97C1-EE9BF7EAF606}" destId="{C7A2F0B9-8327-4AD3-81BD-DD923DC40973}" srcOrd="17" destOrd="0" presId="urn:microsoft.com/office/officeart/2005/8/layout/list1"/>
    <dgm:cxn modelId="{12EF4FFA-11D0-49B8-BEC1-A5EC95C949C9}" type="presParOf" srcId="{263773CD-5843-4AF4-97C1-EE9BF7EAF606}" destId="{1AE1089E-80D8-4BBB-B468-4D754AD4BE00}" srcOrd="18" destOrd="0" presId="urn:microsoft.com/office/officeart/2005/8/layout/list1"/>
    <dgm:cxn modelId="{D9A211C5-C7EE-4411-89AF-CE00340C1E3C}" type="presParOf" srcId="{263773CD-5843-4AF4-97C1-EE9BF7EAF606}" destId="{B15FB875-ADA5-4955-B637-EC42C8FA0190}" srcOrd="19" destOrd="0" presId="urn:microsoft.com/office/officeart/2005/8/layout/list1"/>
    <dgm:cxn modelId="{60B1ED50-CD4E-41FF-B88D-CBBB55EE74BF}" type="presParOf" srcId="{263773CD-5843-4AF4-97C1-EE9BF7EAF606}" destId="{9CD8D060-F5DC-414B-A91F-DE525B1BE947}" srcOrd="20" destOrd="0" presId="urn:microsoft.com/office/officeart/2005/8/layout/list1"/>
    <dgm:cxn modelId="{1EB86FB2-BA49-445D-906A-53158B60ECEB}" type="presParOf" srcId="{9CD8D060-F5DC-414B-A91F-DE525B1BE947}" destId="{0D56E61C-CA27-495B-9AB6-B6BE057F6971}" srcOrd="0" destOrd="0" presId="urn:microsoft.com/office/officeart/2005/8/layout/list1"/>
    <dgm:cxn modelId="{97FF7ECD-6364-4E9B-9863-FA00E90A33E6}" type="presParOf" srcId="{9CD8D060-F5DC-414B-A91F-DE525B1BE947}" destId="{C638B87D-0899-47E9-9074-AE44E299684E}" srcOrd="1" destOrd="0" presId="urn:microsoft.com/office/officeart/2005/8/layout/list1"/>
    <dgm:cxn modelId="{46016582-45F9-4C0C-9611-569010873280}" type="presParOf" srcId="{263773CD-5843-4AF4-97C1-EE9BF7EAF606}" destId="{5D9E4B9A-4FF8-46FF-B4B6-9985C8F7B27E}" srcOrd="21" destOrd="0" presId="urn:microsoft.com/office/officeart/2005/8/layout/list1"/>
    <dgm:cxn modelId="{5DEA0C84-DF31-4605-97BE-54D13C35FE97}" type="presParOf" srcId="{263773CD-5843-4AF4-97C1-EE9BF7EAF606}" destId="{4FC15A0D-7AE0-4815-BAAE-0BEAB9E9BF7C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4298D1E-7824-4548-A510-95C56755D34A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A9C50E0-BE09-486B-B1D9-F2A41F18A8F3}">
      <dgm:prSet/>
      <dgm:spPr/>
      <dgm:t>
        <a:bodyPr/>
        <a:lstStyle/>
        <a:p>
          <a:r>
            <a:rPr lang="zh-TW"/>
            <a:t>需要的風險分析</a:t>
          </a:r>
          <a:endParaRPr lang="en-US"/>
        </a:p>
      </dgm:t>
    </dgm:pt>
    <dgm:pt modelId="{95765928-2211-4958-8641-4918E976FFA1}" type="parTrans" cxnId="{30792727-677C-4CC6-8F6D-2CA08A199131}">
      <dgm:prSet/>
      <dgm:spPr/>
      <dgm:t>
        <a:bodyPr/>
        <a:lstStyle/>
        <a:p>
          <a:endParaRPr lang="en-US"/>
        </a:p>
      </dgm:t>
    </dgm:pt>
    <dgm:pt modelId="{394A3ED2-1394-48FD-B7CD-73E4E60B08DF}" type="sibTrans" cxnId="{30792727-677C-4CC6-8F6D-2CA08A199131}">
      <dgm:prSet/>
      <dgm:spPr/>
      <dgm:t>
        <a:bodyPr/>
        <a:lstStyle/>
        <a:p>
          <a:endParaRPr lang="en-US"/>
        </a:p>
      </dgm:t>
    </dgm:pt>
    <dgm:pt modelId="{62BC23D2-DC86-4B0F-82EB-F4C22286A791}">
      <dgm:prSet/>
      <dgm:spPr/>
      <dgm:t>
        <a:bodyPr/>
        <a:lstStyle/>
        <a:p>
          <a:r>
            <a:rPr lang="zh-TW"/>
            <a:t>▶有甚麼可能的風險</a:t>
          </a:r>
          <a:endParaRPr lang="en-US"/>
        </a:p>
      </dgm:t>
    </dgm:pt>
    <dgm:pt modelId="{08973F8D-A1C3-49C1-B04D-C3227A86193F}" type="parTrans" cxnId="{C2B613AC-9A25-4A29-A762-62E65D279E26}">
      <dgm:prSet/>
      <dgm:spPr/>
      <dgm:t>
        <a:bodyPr/>
        <a:lstStyle/>
        <a:p>
          <a:endParaRPr lang="en-US"/>
        </a:p>
      </dgm:t>
    </dgm:pt>
    <dgm:pt modelId="{0CE19F08-ADDA-4E65-9385-209F97A6F8AE}" type="sibTrans" cxnId="{C2B613AC-9A25-4A29-A762-62E65D279E26}">
      <dgm:prSet/>
      <dgm:spPr/>
      <dgm:t>
        <a:bodyPr/>
        <a:lstStyle/>
        <a:p>
          <a:endParaRPr lang="en-US"/>
        </a:p>
      </dgm:t>
    </dgm:pt>
    <dgm:pt modelId="{4612DB2A-BFCB-43BF-9E5D-34F3CF44C0EA}">
      <dgm:prSet/>
      <dgm:spPr/>
      <dgm:t>
        <a:bodyPr/>
        <a:lstStyle/>
        <a:p>
          <a:r>
            <a:rPr lang="zh-TW"/>
            <a:t>▶風險的影響範圍</a:t>
          </a:r>
          <a:endParaRPr lang="en-US"/>
        </a:p>
      </dgm:t>
    </dgm:pt>
    <dgm:pt modelId="{59F06F3A-7725-413E-A37E-C2BCDB79CC2B}" type="parTrans" cxnId="{339DCFAF-2F78-4FC4-8F11-32BC07C85D1B}">
      <dgm:prSet/>
      <dgm:spPr/>
      <dgm:t>
        <a:bodyPr/>
        <a:lstStyle/>
        <a:p>
          <a:endParaRPr lang="en-US"/>
        </a:p>
      </dgm:t>
    </dgm:pt>
    <dgm:pt modelId="{A4AFEFBC-C739-4B1B-AB89-5DA63187C5B3}" type="sibTrans" cxnId="{339DCFAF-2F78-4FC4-8F11-32BC07C85D1B}">
      <dgm:prSet/>
      <dgm:spPr/>
      <dgm:t>
        <a:bodyPr/>
        <a:lstStyle/>
        <a:p>
          <a:endParaRPr lang="en-US"/>
        </a:p>
      </dgm:t>
    </dgm:pt>
    <dgm:pt modelId="{DA6CB012-1801-442B-8A6F-458C2743B6A2}">
      <dgm:prSet/>
      <dgm:spPr/>
      <dgm:t>
        <a:bodyPr/>
        <a:lstStyle/>
        <a:p>
          <a:r>
            <a:rPr lang="zh-TW"/>
            <a:t>▶緩和或預防的方法</a:t>
          </a:r>
          <a:endParaRPr lang="en-US"/>
        </a:p>
      </dgm:t>
    </dgm:pt>
    <dgm:pt modelId="{31A68214-40C5-4D07-BE8A-8513ED7B9754}" type="parTrans" cxnId="{ECCE46D9-2D48-4AFB-A56A-B18CF001CFAC}">
      <dgm:prSet/>
      <dgm:spPr/>
      <dgm:t>
        <a:bodyPr/>
        <a:lstStyle/>
        <a:p>
          <a:endParaRPr lang="en-US"/>
        </a:p>
      </dgm:t>
    </dgm:pt>
    <dgm:pt modelId="{9FA0939B-C8F1-418A-83C7-0E6451A964A9}" type="sibTrans" cxnId="{ECCE46D9-2D48-4AFB-A56A-B18CF001CFAC}">
      <dgm:prSet/>
      <dgm:spPr/>
      <dgm:t>
        <a:bodyPr/>
        <a:lstStyle/>
        <a:p>
          <a:endParaRPr lang="en-US"/>
        </a:p>
      </dgm:t>
    </dgm:pt>
    <dgm:pt modelId="{BA550246-6C3E-4E8C-9DFE-C443772DD894}">
      <dgm:prSet/>
      <dgm:spPr/>
      <dgm:t>
        <a:bodyPr/>
        <a:lstStyle/>
        <a:p>
          <a:r>
            <a:rPr lang="zh-TW"/>
            <a:t>▶</a:t>
          </a:r>
          <a:r>
            <a:rPr lang="en-US"/>
            <a:t>EX:</a:t>
          </a:r>
        </a:p>
      </dgm:t>
    </dgm:pt>
    <dgm:pt modelId="{53272D8E-3EF6-483D-AAF6-C9D286C162DC}" type="parTrans" cxnId="{4ACE59B7-EDAE-4099-A619-24131C137126}">
      <dgm:prSet/>
      <dgm:spPr/>
      <dgm:t>
        <a:bodyPr/>
        <a:lstStyle/>
        <a:p>
          <a:endParaRPr lang="en-US"/>
        </a:p>
      </dgm:t>
    </dgm:pt>
    <dgm:pt modelId="{04670BD6-F89F-4D2D-BA7D-D75C3D6E3DB8}" type="sibTrans" cxnId="{4ACE59B7-EDAE-4099-A619-24131C137126}">
      <dgm:prSet/>
      <dgm:spPr/>
      <dgm:t>
        <a:bodyPr/>
        <a:lstStyle/>
        <a:p>
          <a:endParaRPr lang="en-US"/>
        </a:p>
      </dgm:t>
    </dgm:pt>
    <dgm:pt modelId="{1B3F8AC4-32A5-4AF9-AF76-79E624DD14E1}">
      <dgm:prSet/>
      <dgm:spPr/>
      <dgm:t>
        <a:bodyPr/>
        <a:lstStyle/>
        <a:p>
          <a:r>
            <a:rPr lang="zh-TW"/>
            <a:t>風險項目</a:t>
          </a:r>
          <a:r>
            <a:rPr lang="en-US"/>
            <a:t>:</a:t>
          </a:r>
          <a:r>
            <a:rPr lang="zh-TW"/>
            <a:t>時間不足</a:t>
          </a:r>
          <a:endParaRPr lang="en-US"/>
        </a:p>
      </dgm:t>
    </dgm:pt>
    <dgm:pt modelId="{4A7A1743-22D4-4C27-B86E-34A4ACE4C04F}" type="parTrans" cxnId="{89CCAD62-AC43-4C7F-BED2-9FF8042E10ED}">
      <dgm:prSet/>
      <dgm:spPr/>
      <dgm:t>
        <a:bodyPr/>
        <a:lstStyle/>
        <a:p>
          <a:endParaRPr lang="en-US"/>
        </a:p>
      </dgm:t>
    </dgm:pt>
    <dgm:pt modelId="{4D7456AA-16CF-481C-8AA1-CE6EBFE22486}" type="sibTrans" cxnId="{89CCAD62-AC43-4C7F-BED2-9FF8042E10ED}">
      <dgm:prSet/>
      <dgm:spPr/>
      <dgm:t>
        <a:bodyPr/>
        <a:lstStyle/>
        <a:p>
          <a:endParaRPr lang="en-US"/>
        </a:p>
      </dgm:t>
    </dgm:pt>
    <dgm:pt modelId="{6632BCFC-C02A-45AC-B53A-BE36C0D868EF}">
      <dgm:prSet/>
      <dgm:spPr/>
      <dgm:t>
        <a:bodyPr/>
        <a:lstStyle/>
        <a:p>
          <a:r>
            <a:rPr lang="zh-TW"/>
            <a:t>解決方案</a:t>
          </a:r>
          <a:endParaRPr lang="en-US"/>
        </a:p>
      </dgm:t>
    </dgm:pt>
    <dgm:pt modelId="{B22FE4C8-446A-4158-ADE8-B6A6BF66BD80}" type="parTrans" cxnId="{850287F6-859A-4605-91E6-A1AFCCA5050A}">
      <dgm:prSet/>
      <dgm:spPr/>
      <dgm:t>
        <a:bodyPr/>
        <a:lstStyle/>
        <a:p>
          <a:endParaRPr lang="en-US"/>
        </a:p>
      </dgm:t>
    </dgm:pt>
    <dgm:pt modelId="{E10CC88A-8118-441A-BAA4-4C7349679C20}" type="sibTrans" cxnId="{850287F6-859A-4605-91E6-A1AFCCA5050A}">
      <dgm:prSet/>
      <dgm:spPr/>
      <dgm:t>
        <a:bodyPr/>
        <a:lstStyle/>
        <a:p>
          <a:endParaRPr lang="en-US"/>
        </a:p>
      </dgm:t>
    </dgm:pt>
    <dgm:pt modelId="{2ABB1A89-13B4-4D7D-A366-B1DCAD202CFF}">
      <dgm:prSet/>
      <dgm:spPr/>
      <dgm:t>
        <a:bodyPr/>
        <a:lstStyle/>
        <a:p>
          <a:r>
            <a:rPr lang="en-US"/>
            <a:t>A.</a:t>
          </a:r>
          <a:r>
            <a:rPr lang="zh-TW"/>
            <a:t>風險高功能先測試</a:t>
          </a:r>
          <a:endParaRPr lang="en-US"/>
        </a:p>
      </dgm:t>
    </dgm:pt>
    <dgm:pt modelId="{64742AB8-FF32-423B-95AD-ED1B8E4B595F}" type="parTrans" cxnId="{B60EEE18-B044-4124-8F34-6C68B31ED71F}">
      <dgm:prSet/>
      <dgm:spPr/>
      <dgm:t>
        <a:bodyPr/>
        <a:lstStyle/>
        <a:p>
          <a:endParaRPr lang="en-US"/>
        </a:p>
      </dgm:t>
    </dgm:pt>
    <dgm:pt modelId="{5E63BDB2-3A32-40EF-AAB2-558BE8B8FA1D}" type="sibTrans" cxnId="{B60EEE18-B044-4124-8F34-6C68B31ED71F}">
      <dgm:prSet/>
      <dgm:spPr/>
      <dgm:t>
        <a:bodyPr/>
        <a:lstStyle/>
        <a:p>
          <a:endParaRPr lang="en-US"/>
        </a:p>
      </dgm:t>
    </dgm:pt>
    <dgm:pt modelId="{E3D8EA3C-C54E-415A-963A-E13F24FD81C2}">
      <dgm:prSet/>
      <dgm:spPr/>
      <dgm:t>
        <a:bodyPr/>
        <a:lstStyle/>
        <a:p>
          <a:r>
            <a:rPr lang="en-US"/>
            <a:t>B.</a:t>
          </a:r>
          <a:r>
            <a:rPr lang="zh-TW"/>
            <a:t>先執行</a:t>
          </a:r>
          <a:r>
            <a:rPr lang="en-US"/>
            <a:t>Smoke Test</a:t>
          </a:r>
        </a:p>
      </dgm:t>
    </dgm:pt>
    <dgm:pt modelId="{021625F8-B0B0-425B-AF93-E9BA3C5B21AE}" type="parTrans" cxnId="{790D4C15-3AC1-415F-B269-2F1A7369B02A}">
      <dgm:prSet/>
      <dgm:spPr/>
      <dgm:t>
        <a:bodyPr/>
        <a:lstStyle/>
        <a:p>
          <a:endParaRPr lang="en-US"/>
        </a:p>
      </dgm:t>
    </dgm:pt>
    <dgm:pt modelId="{8D224C15-E6CB-4168-9A41-3E9B39444502}" type="sibTrans" cxnId="{790D4C15-3AC1-415F-B269-2F1A7369B02A}">
      <dgm:prSet/>
      <dgm:spPr/>
      <dgm:t>
        <a:bodyPr/>
        <a:lstStyle/>
        <a:p>
          <a:endParaRPr lang="en-US"/>
        </a:p>
      </dgm:t>
    </dgm:pt>
    <dgm:pt modelId="{CA26D954-9872-4D44-A3FC-4AAA0513C77D}">
      <dgm:prSet/>
      <dgm:spPr/>
      <dgm:t>
        <a:bodyPr/>
        <a:lstStyle/>
        <a:p>
          <a:r>
            <a:rPr lang="en-US"/>
            <a:t>C.</a:t>
          </a:r>
          <a:r>
            <a:rPr lang="zh-TW"/>
            <a:t>搭配探索性測試</a:t>
          </a:r>
          <a:endParaRPr lang="en-US"/>
        </a:p>
      </dgm:t>
    </dgm:pt>
    <dgm:pt modelId="{6CE8A6A8-7B66-4CFA-9231-3158E6D330D8}" type="parTrans" cxnId="{A0E2B8A2-E83C-4B46-A154-445E179AB28C}">
      <dgm:prSet/>
      <dgm:spPr/>
      <dgm:t>
        <a:bodyPr/>
        <a:lstStyle/>
        <a:p>
          <a:endParaRPr lang="en-US"/>
        </a:p>
      </dgm:t>
    </dgm:pt>
    <dgm:pt modelId="{9CF595D0-757E-4D65-B221-014B024ED3E0}" type="sibTrans" cxnId="{A0E2B8A2-E83C-4B46-A154-445E179AB28C}">
      <dgm:prSet/>
      <dgm:spPr/>
      <dgm:t>
        <a:bodyPr/>
        <a:lstStyle/>
        <a:p>
          <a:endParaRPr lang="en-US"/>
        </a:p>
      </dgm:t>
    </dgm:pt>
    <dgm:pt modelId="{AF6695FF-8E26-43A0-B380-238F02874FB5}" type="pres">
      <dgm:prSet presAssocID="{54298D1E-7824-4548-A510-95C56755D34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FCCB764-0856-43F8-8E4F-ED3ED78610E2}" type="pres">
      <dgm:prSet presAssocID="{AA9C50E0-BE09-486B-B1D9-F2A41F18A8F3}" presName="hierRoot1" presStyleCnt="0"/>
      <dgm:spPr/>
    </dgm:pt>
    <dgm:pt modelId="{19AD4842-AD61-4849-8222-2AD1A189F11F}" type="pres">
      <dgm:prSet presAssocID="{AA9C50E0-BE09-486B-B1D9-F2A41F18A8F3}" presName="composite" presStyleCnt="0"/>
      <dgm:spPr/>
    </dgm:pt>
    <dgm:pt modelId="{4AF1E098-FDBC-4166-BDBC-64F4C556DC98}" type="pres">
      <dgm:prSet presAssocID="{AA9C50E0-BE09-486B-B1D9-F2A41F18A8F3}" presName="background" presStyleLbl="node0" presStyleIdx="0" presStyleCnt="5"/>
      <dgm:spPr/>
    </dgm:pt>
    <dgm:pt modelId="{D17E1FB0-C322-40AA-A9F3-A6569B3B73EC}" type="pres">
      <dgm:prSet presAssocID="{AA9C50E0-BE09-486B-B1D9-F2A41F18A8F3}" presName="text" presStyleLbl="fgAcc0" presStyleIdx="0" presStyleCnt="5">
        <dgm:presLayoutVars>
          <dgm:chPref val="3"/>
        </dgm:presLayoutVars>
      </dgm:prSet>
      <dgm:spPr/>
    </dgm:pt>
    <dgm:pt modelId="{2C625B11-E78F-4158-97B1-60B2105E360E}" type="pres">
      <dgm:prSet presAssocID="{AA9C50E0-BE09-486B-B1D9-F2A41F18A8F3}" presName="hierChild2" presStyleCnt="0"/>
      <dgm:spPr/>
    </dgm:pt>
    <dgm:pt modelId="{4FC984FE-1BED-409B-87FA-C8F2244B03A6}" type="pres">
      <dgm:prSet presAssocID="{62BC23D2-DC86-4B0F-82EB-F4C22286A791}" presName="hierRoot1" presStyleCnt="0"/>
      <dgm:spPr/>
    </dgm:pt>
    <dgm:pt modelId="{A470B56F-5C18-4799-B47F-24CE19BABA4F}" type="pres">
      <dgm:prSet presAssocID="{62BC23D2-DC86-4B0F-82EB-F4C22286A791}" presName="composite" presStyleCnt="0"/>
      <dgm:spPr/>
    </dgm:pt>
    <dgm:pt modelId="{CE412F13-C8D6-4743-90BC-4E755435B09B}" type="pres">
      <dgm:prSet presAssocID="{62BC23D2-DC86-4B0F-82EB-F4C22286A791}" presName="background" presStyleLbl="node0" presStyleIdx="1" presStyleCnt="5"/>
      <dgm:spPr/>
    </dgm:pt>
    <dgm:pt modelId="{B82C655E-5387-4224-B9C7-E8E0BBA88750}" type="pres">
      <dgm:prSet presAssocID="{62BC23D2-DC86-4B0F-82EB-F4C22286A791}" presName="text" presStyleLbl="fgAcc0" presStyleIdx="1" presStyleCnt="5">
        <dgm:presLayoutVars>
          <dgm:chPref val="3"/>
        </dgm:presLayoutVars>
      </dgm:prSet>
      <dgm:spPr/>
    </dgm:pt>
    <dgm:pt modelId="{AC5D7AD8-FDCD-4018-892C-A6042BD2FE47}" type="pres">
      <dgm:prSet presAssocID="{62BC23D2-DC86-4B0F-82EB-F4C22286A791}" presName="hierChild2" presStyleCnt="0"/>
      <dgm:spPr/>
    </dgm:pt>
    <dgm:pt modelId="{DFAC3B56-C6E4-4358-BBAE-7AF9479A1CE9}" type="pres">
      <dgm:prSet presAssocID="{4612DB2A-BFCB-43BF-9E5D-34F3CF44C0EA}" presName="hierRoot1" presStyleCnt="0"/>
      <dgm:spPr/>
    </dgm:pt>
    <dgm:pt modelId="{F1E78CAF-B0FC-40D1-9EA5-4AC61B45CFA2}" type="pres">
      <dgm:prSet presAssocID="{4612DB2A-BFCB-43BF-9E5D-34F3CF44C0EA}" presName="composite" presStyleCnt="0"/>
      <dgm:spPr/>
    </dgm:pt>
    <dgm:pt modelId="{C03A1E03-8034-4D2C-92C2-2705FFF4334E}" type="pres">
      <dgm:prSet presAssocID="{4612DB2A-BFCB-43BF-9E5D-34F3CF44C0EA}" presName="background" presStyleLbl="node0" presStyleIdx="2" presStyleCnt="5"/>
      <dgm:spPr/>
    </dgm:pt>
    <dgm:pt modelId="{FCF00984-3B4F-41DB-BCF2-F50466852F0F}" type="pres">
      <dgm:prSet presAssocID="{4612DB2A-BFCB-43BF-9E5D-34F3CF44C0EA}" presName="text" presStyleLbl="fgAcc0" presStyleIdx="2" presStyleCnt="5">
        <dgm:presLayoutVars>
          <dgm:chPref val="3"/>
        </dgm:presLayoutVars>
      </dgm:prSet>
      <dgm:spPr/>
    </dgm:pt>
    <dgm:pt modelId="{604AC809-8B7D-401B-ABAD-466914FB7F84}" type="pres">
      <dgm:prSet presAssocID="{4612DB2A-BFCB-43BF-9E5D-34F3CF44C0EA}" presName="hierChild2" presStyleCnt="0"/>
      <dgm:spPr/>
    </dgm:pt>
    <dgm:pt modelId="{BBD0EE50-607B-4DDA-BDE4-294181D9B088}" type="pres">
      <dgm:prSet presAssocID="{DA6CB012-1801-442B-8A6F-458C2743B6A2}" presName="hierRoot1" presStyleCnt="0"/>
      <dgm:spPr/>
    </dgm:pt>
    <dgm:pt modelId="{585212CD-1E03-41FB-B685-F6E5D1419E96}" type="pres">
      <dgm:prSet presAssocID="{DA6CB012-1801-442B-8A6F-458C2743B6A2}" presName="composite" presStyleCnt="0"/>
      <dgm:spPr/>
    </dgm:pt>
    <dgm:pt modelId="{1F4E0930-5E5E-4643-A641-C5B8A8037A47}" type="pres">
      <dgm:prSet presAssocID="{DA6CB012-1801-442B-8A6F-458C2743B6A2}" presName="background" presStyleLbl="node0" presStyleIdx="3" presStyleCnt="5"/>
      <dgm:spPr/>
    </dgm:pt>
    <dgm:pt modelId="{043D3E58-610A-410C-B966-A2B990515BDF}" type="pres">
      <dgm:prSet presAssocID="{DA6CB012-1801-442B-8A6F-458C2743B6A2}" presName="text" presStyleLbl="fgAcc0" presStyleIdx="3" presStyleCnt="5">
        <dgm:presLayoutVars>
          <dgm:chPref val="3"/>
        </dgm:presLayoutVars>
      </dgm:prSet>
      <dgm:spPr/>
    </dgm:pt>
    <dgm:pt modelId="{99FD2AF1-1B8E-4B04-86E9-57FBD9FBF43B}" type="pres">
      <dgm:prSet presAssocID="{DA6CB012-1801-442B-8A6F-458C2743B6A2}" presName="hierChild2" presStyleCnt="0"/>
      <dgm:spPr/>
    </dgm:pt>
    <dgm:pt modelId="{A44180ED-4476-4DF3-B62A-C9C5597456E4}" type="pres">
      <dgm:prSet presAssocID="{BA550246-6C3E-4E8C-9DFE-C443772DD894}" presName="hierRoot1" presStyleCnt="0"/>
      <dgm:spPr/>
    </dgm:pt>
    <dgm:pt modelId="{7EB35284-B46A-4310-B332-47D6F63E0990}" type="pres">
      <dgm:prSet presAssocID="{BA550246-6C3E-4E8C-9DFE-C443772DD894}" presName="composite" presStyleCnt="0"/>
      <dgm:spPr/>
    </dgm:pt>
    <dgm:pt modelId="{2F79CF1F-1C9C-4BBE-9DE4-FEBF647D56E7}" type="pres">
      <dgm:prSet presAssocID="{BA550246-6C3E-4E8C-9DFE-C443772DD894}" presName="background" presStyleLbl="node0" presStyleIdx="4" presStyleCnt="5"/>
      <dgm:spPr/>
    </dgm:pt>
    <dgm:pt modelId="{D432D8DF-4901-4FC6-9E07-1F3360DEF97E}" type="pres">
      <dgm:prSet presAssocID="{BA550246-6C3E-4E8C-9DFE-C443772DD894}" presName="text" presStyleLbl="fgAcc0" presStyleIdx="4" presStyleCnt="5">
        <dgm:presLayoutVars>
          <dgm:chPref val="3"/>
        </dgm:presLayoutVars>
      </dgm:prSet>
      <dgm:spPr/>
    </dgm:pt>
    <dgm:pt modelId="{E06C2D13-8D88-4EC1-AF37-089017BC3A24}" type="pres">
      <dgm:prSet presAssocID="{BA550246-6C3E-4E8C-9DFE-C443772DD894}" presName="hierChild2" presStyleCnt="0"/>
      <dgm:spPr/>
    </dgm:pt>
    <dgm:pt modelId="{6B3D9DFF-5747-4CE9-BE18-F84FE9F52855}" type="pres">
      <dgm:prSet presAssocID="{4A7A1743-22D4-4C27-B86E-34A4ACE4C04F}" presName="Name10" presStyleLbl="parChTrans1D2" presStyleIdx="0" presStyleCnt="2"/>
      <dgm:spPr/>
    </dgm:pt>
    <dgm:pt modelId="{DF36E392-05CC-4396-AE8D-DD69E6779E98}" type="pres">
      <dgm:prSet presAssocID="{1B3F8AC4-32A5-4AF9-AF76-79E624DD14E1}" presName="hierRoot2" presStyleCnt="0"/>
      <dgm:spPr/>
    </dgm:pt>
    <dgm:pt modelId="{AC7BD53C-15FE-421C-9D72-32BDDD12BF13}" type="pres">
      <dgm:prSet presAssocID="{1B3F8AC4-32A5-4AF9-AF76-79E624DD14E1}" presName="composite2" presStyleCnt="0"/>
      <dgm:spPr/>
    </dgm:pt>
    <dgm:pt modelId="{569A8647-382A-40AC-92D7-1BF4E67D18B9}" type="pres">
      <dgm:prSet presAssocID="{1B3F8AC4-32A5-4AF9-AF76-79E624DD14E1}" presName="background2" presStyleLbl="node2" presStyleIdx="0" presStyleCnt="2"/>
      <dgm:spPr/>
    </dgm:pt>
    <dgm:pt modelId="{1CE57208-A74E-4F8E-AA4B-E404AA1B3862}" type="pres">
      <dgm:prSet presAssocID="{1B3F8AC4-32A5-4AF9-AF76-79E624DD14E1}" presName="text2" presStyleLbl="fgAcc2" presStyleIdx="0" presStyleCnt="2">
        <dgm:presLayoutVars>
          <dgm:chPref val="3"/>
        </dgm:presLayoutVars>
      </dgm:prSet>
      <dgm:spPr/>
    </dgm:pt>
    <dgm:pt modelId="{EFAC7C2A-71A9-476E-8C56-E0C5F60089D0}" type="pres">
      <dgm:prSet presAssocID="{1B3F8AC4-32A5-4AF9-AF76-79E624DD14E1}" presName="hierChild3" presStyleCnt="0"/>
      <dgm:spPr/>
    </dgm:pt>
    <dgm:pt modelId="{F994BEDA-AF69-48D4-B9DE-3C5085D32048}" type="pres">
      <dgm:prSet presAssocID="{B22FE4C8-446A-4158-ADE8-B6A6BF66BD80}" presName="Name10" presStyleLbl="parChTrans1D2" presStyleIdx="1" presStyleCnt="2"/>
      <dgm:spPr/>
    </dgm:pt>
    <dgm:pt modelId="{7C2DED52-997D-4E50-9675-5950757834D3}" type="pres">
      <dgm:prSet presAssocID="{6632BCFC-C02A-45AC-B53A-BE36C0D868EF}" presName="hierRoot2" presStyleCnt="0"/>
      <dgm:spPr/>
    </dgm:pt>
    <dgm:pt modelId="{8738298B-4BAD-4653-8E38-4DDFEA54BC40}" type="pres">
      <dgm:prSet presAssocID="{6632BCFC-C02A-45AC-B53A-BE36C0D868EF}" presName="composite2" presStyleCnt="0"/>
      <dgm:spPr/>
    </dgm:pt>
    <dgm:pt modelId="{FE52F6CD-6D61-4940-9E49-6542D03F99AE}" type="pres">
      <dgm:prSet presAssocID="{6632BCFC-C02A-45AC-B53A-BE36C0D868EF}" presName="background2" presStyleLbl="node2" presStyleIdx="1" presStyleCnt="2"/>
      <dgm:spPr/>
    </dgm:pt>
    <dgm:pt modelId="{39877C73-2350-403E-A1B0-091DBC4A5F32}" type="pres">
      <dgm:prSet presAssocID="{6632BCFC-C02A-45AC-B53A-BE36C0D868EF}" presName="text2" presStyleLbl="fgAcc2" presStyleIdx="1" presStyleCnt="2">
        <dgm:presLayoutVars>
          <dgm:chPref val="3"/>
        </dgm:presLayoutVars>
      </dgm:prSet>
      <dgm:spPr/>
    </dgm:pt>
    <dgm:pt modelId="{55225AFE-E511-4105-BBC8-2A6663E2F845}" type="pres">
      <dgm:prSet presAssocID="{6632BCFC-C02A-45AC-B53A-BE36C0D868EF}" presName="hierChild3" presStyleCnt="0"/>
      <dgm:spPr/>
    </dgm:pt>
    <dgm:pt modelId="{4AE66B93-8FEB-4702-A250-C62F824C5465}" type="pres">
      <dgm:prSet presAssocID="{64742AB8-FF32-423B-95AD-ED1B8E4B595F}" presName="Name17" presStyleLbl="parChTrans1D3" presStyleIdx="0" presStyleCnt="3"/>
      <dgm:spPr/>
    </dgm:pt>
    <dgm:pt modelId="{1E94A698-617B-438E-8CDC-53A8ABD78D8C}" type="pres">
      <dgm:prSet presAssocID="{2ABB1A89-13B4-4D7D-A366-B1DCAD202CFF}" presName="hierRoot3" presStyleCnt="0"/>
      <dgm:spPr/>
    </dgm:pt>
    <dgm:pt modelId="{9C9A719C-B94D-4104-A0A6-8F786E9D80A6}" type="pres">
      <dgm:prSet presAssocID="{2ABB1A89-13B4-4D7D-A366-B1DCAD202CFF}" presName="composite3" presStyleCnt="0"/>
      <dgm:spPr/>
    </dgm:pt>
    <dgm:pt modelId="{7D8D6E70-0FF0-4D83-8F09-3A5985225E60}" type="pres">
      <dgm:prSet presAssocID="{2ABB1A89-13B4-4D7D-A366-B1DCAD202CFF}" presName="background3" presStyleLbl="node3" presStyleIdx="0" presStyleCnt="3"/>
      <dgm:spPr/>
    </dgm:pt>
    <dgm:pt modelId="{1B9B52CD-4DCA-4484-AEF1-E50C2815B7A2}" type="pres">
      <dgm:prSet presAssocID="{2ABB1A89-13B4-4D7D-A366-B1DCAD202CFF}" presName="text3" presStyleLbl="fgAcc3" presStyleIdx="0" presStyleCnt="3">
        <dgm:presLayoutVars>
          <dgm:chPref val="3"/>
        </dgm:presLayoutVars>
      </dgm:prSet>
      <dgm:spPr/>
    </dgm:pt>
    <dgm:pt modelId="{98955A0C-1D23-48D5-A207-9A6C51172C60}" type="pres">
      <dgm:prSet presAssocID="{2ABB1A89-13B4-4D7D-A366-B1DCAD202CFF}" presName="hierChild4" presStyleCnt="0"/>
      <dgm:spPr/>
    </dgm:pt>
    <dgm:pt modelId="{C0FAE2D2-C211-4887-AE1F-58A92D5E1BE3}" type="pres">
      <dgm:prSet presAssocID="{021625F8-B0B0-425B-AF93-E9BA3C5B21AE}" presName="Name17" presStyleLbl="parChTrans1D3" presStyleIdx="1" presStyleCnt="3"/>
      <dgm:spPr/>
    </dgm:pt>
    <dgm:pt modelId="{8EF7B794-9FE1-42C2-884F-D35050C94D55}" type="pres">
      <dgm:prSet presAssocID="{E3D8EA3C-C54E-415A-963A-E13F24FD81C2}" presName="hierRoot3" presStyleCnt="0"/>
      <dgm:spPr/>
    </dgm:pt>
    <dgm:pt modelId="{8C007DC2-04CC-49AB-A1BA-164082603EDF}" type="pres">
      <dgm:prSet presAssocID="{E3D8EA3C-C54E-415A-963A-E13F24FD81C2}" presName="composite3" presStyleCnt="0"/>
      <dgm:spPr/>
    </dgm:pt>
    <dgm:pt modelId="{5EEA7CBD-C96D-40CA-827E-502ADD3388CF}" type="pres">
      <dgm:prSet presAssocID="{E3D8EA3C-C54E-415A-963A-E13F24FD81C2}" presName="background3" presStyleLbl="node3" presStyleIdx="1" presStyleCnt="3"/>
      <dgm:spPr/>
    </dgm:pt>
    <dgm:pt modelId="{227992EF-3B97-40AF-90C6-41E73CF60101}" type="pres">
      <dgm:prSet presAssocID="{E3D8EA3C-C54E-415A-963A-E13F24FD81C2}" presName="text3" presStyleLbl="fgAcc3" presStyleIdx="1" presStyleCnt="3">
        <dgm:presLayoutVars>
          <dgm:chPref val="3"/>
        </dgm:presLayoutVars>
      </dgm:prSet>
      <dgm:spPr/>
    </dgm:pt>
    <dgm:pt modelId="{1B3F77AB-E91C-4DD3-A266-AEEB85CCCB83}" type="pres">
      <dgm:prSet presAssocID="{E3D8EA3C-C54E-415A-963A-E13F24FD81C2}" presName="hierChild4" presStyleCnt="0"/>
      <dgm:spPr/>
    </dgm:pt>
    <dgm:pt modelId="{DCFB0CBD-5F51-43D8-BA84-3E972BA49BEA}" type="pres">
      <dgm:prSet presAssocID="{6CE8A6A8-7B66-4CFA-9231-3158E6D330D8}" presName="Name17" presStyleLbl="parChTrans1D3" presStyleIdx="2" presStyleCnt="3"/>
      <dgm:spPr/>
    </dgm:pt>
    <dgm:pt modelId="{E9C2D146-E31B-4497-A24C-6004EB0FECF8}" type="pres">
      <dgm:prSet presAssocID="{CA26D954-9872-4D44-A3FC-4AAA0513C77D}" presName="hierRoot3" presStyleCnt="0"/>
      <dgm:spPr/>
    </dgm:pt>
    <dgm:pt modelId="{C669EABD-F39A-4E2A-8B07-27B163DBD625}" type="pres">
      <dgm:prSet presAssocID="{CA26D954-9872-4D44-A3FC-4AAA0513C77D}" presName="composite3" presStyleCnt="0"/>
      <dgm:spPr/>
    </dgm:pt>
    <dgm:pt modelId="{EED87D16-06A2-4BF5-9C72-1188B01E2046}" type="pres">
      <dgm:prSet presAssocID="{CA26D954-9872-4D44-A3FC-4AAA0513C77D}" presName="background3" presStyleLbl="node3" presStyleIdx="2" presStyleCnt="3"/>
      <dgm:spPr/>
    </dgm:pt>
    <dgm:pt modelId="{D548F441-5376-4715-BD20-A0F3ACE43E7B}" type="pres">
      <dgm:prSet presAssocID="{CA26D954-9872-4D44-A3FC-4AAA0513C77D}" presName="text3" presStyleLbl="fgAcc3" presStyleIdx="2" presStyleCnt="3">
        <dgm:presLayoutVars>
          <dgm:chPref val="3"/>
        </dgm:presLayoutVars>
      </dgm:prSet>
      <dgm:spPr/>
    </dgm:pt>
    <dgm:pt modelId="{9E5AB998-AB1F-48D0-9AB1-94F9D6D92A7C}" type="pres">
      <dgm:prSet presAssocID="{CA26D954-9872-4D44-A3FC-4AAA0513C77D}" presName="hierChild4" presStyleCnt="0"/>
      <dgm:spPr/>
    </dgm:pt>
  </dgm:ptLst>
  <dgm:cxnLst>
    <dgm:cxn modelId="{1425C50A-BF93-4785-86D6-4446D1DC1561}" type="presOf" srcId="{BA550246-6C3E-4E8C-9DFE-C443772DD894}" destId="{D432D8DF-4901-4FC6-9E07-1F3360DEF97E}" srcOrd="0" destOrd="0" presId="urn:microsoft.com/office/officeart/2005/8/layout/hierarchy1"/>
    <dgm:cxn modelId="{790D4C15-3AC1-415F-B269-2F1A7369B02A}" srcId="{6632BCFC-C02A-45AC-B53A-BE36C0D868EF}" destId="{E3D8EA3C-C54E-415A-963A-E13F24FD81C2}" srcOrd="1" destOrd="0" parTransId="{021625F8-B0B0-425B-AF93-E9BA3C5B21AE}" sibTransId="{8D224C15-E6CB-4168-9A41-3E9B39444502}"/>
    <dgm:cxn modelId="{B60EEE18-B044-4124-8F34-6C68B31ED71F}" srcId="{6632BCFC-C02A-45AC-B53A-BE36C0D868EF}" destId="{2ABB1A89-13B4-4D7D-A366-B1DCAD202CFF}" srcOrd="0" destOrd="0" parTransId="{64742AB8-FF32-423B-95AD-ED1B8E4B595F}" sibTransId="{5E63BDB2-3A32-40EF-AAB2-558BE8B8FA1D}"/>
    <dgm:cxn modelId="{30792727-677C-4CC6-8F6D-2CA08A199131}" srcId="{54298D1E-7824-4548-A510-95C56755D34A}" destId="{AA9C50E0-BE09-486B-B1D9-F2A41F18A8F3}" srcOrd="0" destOrd="0" parTransId="{95765928-2211-4958-8641-4918E976FFA1}" sibTransId="{394A3ED2-1394-48FD-B7CD-73E4E60B08DF}"/>
    <dgm:cxn modelId="{89CCAD62-AC43-4C7F-BED2-9FF8042E10ED}" srcId="{BA550246-6C3E-4E8C-9DFE-C443772DD894}" destId="{1B3F8AC4-32A5-4AF9-AF76-79E624DD14E1}" srcOrd="0" destOrd="0" parTransId="{4A7A1743-22D4-4C27-B86E-34A4ACE4C04F}" sibTransId="{4D7456AA-16CF-481C-8AA1-CE6EBFE22486}"/>
    <dgm:cxn modelId="{2132FB46-8326-4890-A7A8-61733F14E23A}" type="presOf" srcId="{DA6CB012-1801-442B-8A6F-458C2743B6A2}" destId="{043D3E58-610A-410C-B966-A2B990515BDF}" srcOrd="0" destOrd="0" presId="urn:microsoft.com/office/officeart/2005/8/layout/hierarchy1"/>
    <dgm:cxn modelId="{0B09D04A-10B3-48F3-87FD-2D33D8474CBF}" type="presOf" srcId="{021625F8-B0B0-425B-AF93-E9BA3C5B21AE}" destId="{C0FAE2D2-C211-4887-AE1F-58A92D5E1BE3}" srcOrd="0" destOrd="0" presId="urn:microsoft.com/office/officeart/2005/8/layout/hierarchy1"/>
    <dgm:cxn modelId="{4D2FBD4D-9BCE-4C68-B647-5E19F93A3246}" type="presOf" srcId="{6CE8A6A8-7B66-4CFA-9231-3158E6D330D8}" destId="{DCFB0CBD-5F51-43D8-BA84-3E972BA49BEA}" srcOrd="0" destOrd="0" presId="urn:microsoft.com/office/officeart/2005/8/layout/hierarchy1"/>
    <dgm:cxn modelId="{D7CB8F6F-ECAC-4C2C-BF6A-FBEB64C26E03}" type="presOf" srcId="{B22FE4C8-446A-4158-ADE8-B6A6BF66BD80}" destId="{F994BEDA-AF69-48D4-B9DE-3C5085D32048}" srcOrd="0" destOrd="0" presId="urn:microsoft.com/office/officeart/2005/8/layout/hierarchy1"/>
    <dgm:cxn modelId="{26B35789-0B08-4B35-A0DB-2A65979A2CC3}" type="presOf" srcId="{2ABB1A89-13B4-4D7D-A366-B1DCAD202CFF}" destId="{1B9B52CD-4DCA-4484-AEF1-E50C2815B7A2}" srcOrd="0" destOrd="0" presId="urn:microsoft.com/office/officeart/2005/8/layout/hierarchy1"/>
    <dgm:cxn modelId="{96C14894-9F6C-4C56-9E14-F14124634F24}" type="presOf" srcId="{54298D1E-7824-4548-A510-95C56755D34A}" destId="{AF6695FF-8E26-43A0-B380-238F02874FB5}" srcOrd="0" destOrd="0" presId="urn:microsoft.com/office/officeart/2005/8/layout/hierarchy1"/>
    <dgm:cxn modelId="{23E1D998-3BCF-4369-B501-72DA956297E6}" type="presOf" srcId="{62BC23D2-DC86-4B0F-82EB-F4C22286A791}" destId="{B82C655E-5387-4224-B9C7-E8E0BBA88750}" srcOrd="0" destOrd="0" presId="urn:microsoft.com/office/officeart/2005/8/layout/hierarchy1"/>
    <dgm:cxn modelId="{27E8E09E-AB4A-458D-8ABF-6E71C25120DF}" type="presOf" srcId="{1B3F8AC4-32A5-4AF9-AF76-79E624DD14E1}" destId="{1CE57208-A74E-4F8E-AA4B-E404AA1B3862}" srcOrd="0" destOrd="0" presId="urn:microsoft.com/office/officeart/2005/8/layout/hierarchy1"/>
    <dgm:cxn modelId="{71F6E39E-F37A-4C8A-B3BC-ABAD97CB7D47}" type="presOf" srcId="{4612DB2A-BFCB-43BF-9E5D-34F3CF44C0EA}" destId="{FCF00984-3B4F-41DB-BCF2-F50466852F0F}" srcOrd="0" destOrd="0" presId="urn:microsoft.com/office/officeart/2005/8/layout/hierarchy1"/>
    <dgm:cxn modelId="{A0E2B8A2-E83C-4B46-A154-445E179AB28C}" srcId="{6632BCFC-C02A-45AC-B53A-BE36C0D868EF}" destId="{CA26D954-9872-4D44-A3FC-4AAA0513C77D}" srcOrd="2" destOrd="0" parTransId="{6CE8A6A8-7B66-4CFA-9231-3158E6D330D8}" sibTransId="{9CF595D0-757E-4D65-B221-014B024ED3E0}"/>
    <dgm:cxn modelId="{C2B613AC-9A25-4A29-A762-62E65D279E26}" srcId="{54298D1E-7824-4548-A510-95C56755D34A}" destId="{62BC23D2-DC86-4B0F-82EB-F4C22286A791}" srcOrd="1" destOrd="0" parTransId="{08973F8D-A1C3-49C1-B04D-C3227A86193F}" sibTransId="{0CE19F08-ADDA-4E65-9385-209F97A6F8AE}"/>
    <dgm:cxn modelId="{339DCFAF-2F78-4FC4-8F11-32BC07C85D1B}" srcId="{54298D1E-7824-4548-A510-95C56755D34A}" destId="{4612DB2A-BFCB-43BF-9E5D-34F3CF44C0EA}" srcOrd="2" destOrd="0" parTransId="{59F06F3A-7725-413E-A37E-C2BCDB79CC2B}" sibTransId="{A4AFEFBC-C739-4B1B-AB89-5DA63187C5B3}"/>
    <dgm:cxn modelId="{E76764B1-870F-4C69-B825-648078A2034B}" type="presOf" srcId="{64742AB8-FF32-423B-95AD-ED1B8E4B595F}" destId="{4AE66B93-8FEB-4702-A250-C62F824C5465}" srcOrd="0" destOrd="0" presId="urn:microsoft.com/office/officeart/2005/8/layout/hierarchy1"/>
    <dgm:cxn modelId="{4ACE59B7-EDAE-4099-A619-24131C137126}" srcId="{54298D1E-7824-4548-A510-95C56755D34A}" destId="{BA550246-6C3E-4E8C-9DFE-C443772DD894}" srcOrd="4" destOrd="0" parTransId="{53272D8E-3EF6-483D-AAF6-C9D286C162DC}" sibTransId="{04670BD6-F89F-4D2D-BA7D-D75C3D6E3DB8}"/>
    <dgm:cxn modelId="{3BF6A9CB-DCEA-4780-B6F6-65AC5CBC9B89}" type="presOf" srcId="{4A7A1743-22D4-4C27-B86E-34A4ACE4C04F}" destId="{6B3D9DFF-5747-4CE9-BE18-F84FE9F52855}" srcOrd="0" destOrd="0" presId="urn:microsoft.com/office/officeart/2005/8/layout/hierarchy1"/>
    <dgm:cxn modelId="{910654D7-3C87-4F78-8998-DE9E1DEDB24F}" type="presOf" srcId="{6632BCFC-C02A-45AC-B53A-BE36C0D868EF}" destId="{39877C73-2350-403E-A1B0-091DBC4A5F32}" srcOrd="0" destOrd="0" presId="urn:microsoft.com/office/officeart/2005/8/layout/hierarchy1"/>
    <dgm:cxn modelId="{45462BD9-C73B-4CAA-BCB2-BA525BE9FF26}" type="presOf" srcId="{E3D8EA3C-C54E-415A-963A-E13F24FD81C2}" destId="{227992EF-3B97-40AF-90C6-41E73CF60101}" srcOrd="0" destOrd="0" presId="urn:microsoft.com/office/officeart/2005/8/layout/hierarchy1"/>
    <dgm:cxn modelId="{ECCE46D9-2D48-4AFB-A56A-B18CF001CFAC}" srcId="{54298D1E-7824-4548-A510-95C56755D34A}" destId="{DA6CB012-1801-442B-8A6F-458C2743B6A2}" srcOrd="3" destOrd="0" parTransId="{31A68214-40C5-4D07-BE8A-8513ED7B9754}" sibTransId="{9FA0939B-C8F1-418A-83C7-0E6451A964A9}"/>
    <dgm:cxn modelId="{8A9AF3EB-2188-449F-AA03-EFFF2BA17C67}" type="presOf" srcId="{AA9C50E0-BE09-486B-B1D9-F2A41F18A8F3}" destId="{D17E1FB0-C322-40AA-A9F3-A6569B3B73EC}" srcOrd="0" destOrd="0" presId="urn:microsoft.com/office/officeart/2005/8/layout/hierarchy1"/>
    <dgm:cxn modelId="{E6F0CEED-28D3-487A-9DA3-8932E04B87EF}" type="presOf" srcId="{CA26D954-9872-4D44-A3FC-4AAA0513C77D}" destId="{D548F441-5376-4715-BD20-A0F3ACE43E7B}" srcOrd="0" destOrd="0" presId="urn:microsoft.com/office/officeart/2005/8/layout/hierarchy1"/>
    <dgm:cxn modelId="{850287F6-859A-4605-91E6-A1AFCCA5050A}" srcId="{BA550246-6C3E-4E8C-9DFE-C443772DD894}" destId="{6632BCFC-C02A-45AC-B53A-BE36C0D868EF}" srcOrd="1" destOrd="0" parTransId="{B22FE4C8-446A-4158-ADE8-B6A6BF66BD80}" sibTransId="{E10CC88A-8118-441A-BAA4-4C7349679C20}"/>
    <dgm:cxn modelId="{23A7A118-8489-46DB-8D84-A8A4C33E50D0}" type="presParOf" srcId="{AF6695FF-8E26-43A0-B380-238F02874FB5}" destId="{3FCCB764-0856-43F8-8E4F-ED3ED78610E2}" srcOrd="0" destOrd="0" presId="urn:microsoft.com/office/officeart/2005/8/layout/hierarchy1"/>
    <dgm:cxn modelId="{3AE00847-B51B-4349-9928-F69E24EAB89D}" type="presParOf" srcId="{3FCCB764-0856-43F8-8E4F-ED3ED78610E2}" destId="{19AD4842-AD61-4849-8222-2AD1A189F11F}" srcOrd="0" destOrd="0" presId="urn:microsoft.com/office/officeart/2005/8/layout/hierarchy1"/>
    <dgm:cxn modelId="{16CED5AF-0F1E-46D1-A013-532D532F75D1}" type="presParOf" srcId="{19AD4842-AD61-4849-8222-2AD1A189F11F}" destId="{4AF1E098-FDBC-4166-BDBC-64F4C556DC98}" srcOrd="0" destOrd="0" presId="urn:microsoft.com/office/officeart/2005/8/layout/hierarchy1"/>
    <dgm:cxn modelId="{B6187264-9397-4D67-BD93-C4364AD48A4E}" type="presParOf" srcId="{19AD4842-AD61-4849-8222-2AD1A189F11F}" destId="{D17E1FB0-C322-40AA-A9F3-A6569B3B73EC}" srcOrd="1" destOrd="0" presId="urn:microsoft.com/office/officeart/2005/8/layout/hierarchy1"/>
    <dgm:cxn modelId="{F2B98D39-F26C-4C66-A3B9-76BA29FB3333}" type="presParOf" srcId="{3FCCB764-0856-43F8-8E4F-ED3ED78610E2}" destId="{2C625B11-E78F-4158-97B1-60B2105E360E}" srcOrd="1" destOrd="0" presId="urn:microsoft.com/office/officeart/2005/8/layout/hierarchy1"/>
    <dgm:cxn modelId="{A10B6C63-FAAD-41D3-9A21-9164B8A23FA2}" type="presParOf" srcId="{AF6695FF-8E26-43A0-B380-238F02874FB5}" destId="{4FC984FE-1BED-409B-87FA-C8F2244B03A6}" srcOrd="1" destOrd="0" presId="urn:microsoft.com/office/officeart/2005/8/layout/hierarchy1"/>
    <dgm:cxn modelId="{534D9DD5-AD78-46E2-B2A0-9FA115B96B19}" type="presParOf" srcId="{4FC984FE-1BED-409B-87FA-C8F2244B03A6}" destId="{A470B56F-5C18-4799-B47F-24CE19BABA4F}" srcOrd="0" destOrd="0" presId="urn:microsoft.com/office/officeart/2005/8/layout/hierarchy1"/>
    <dgm:cxn modelId="{EA7C6DF4-6569-4679-8B42-D172DDD7DD1E}" type="presParOf" srcId="{A470B56F-5C18-4799-B47F-24CE19BABA4F}" destId="{CE412F13-C8D6-4743-90BC-4E755435B09B}" srcOrd="0" destOrd="0" presId="urn:microsoft.com/office/officeart/2005/8/layout/hierarchy1"/>
    <dgm:cxn modelId="{F54DE7FE-CF58-49E8-8422-665B36741D4E}" type="presParOf" srcId="{A470B56F-5C18-4799-B47F-24CE19BABA4F}" destId="{B82C655E-5387-4224-B9C7-E8E0BBA88750}" srcOrd="1" destOrd="0" presId="urn:microsoft.com/office/officeart/2005/8/layout/hierarchy1"/>
    <dgm:cxn modelId="{6664B91D-CBB2-4808-B4C2-9A6DD0B1BC08}" type="presParOf" srcId="{4FC984FE-1BED-409B-87FA-C8F2244B03A6}" destId="{AC5D7AD8-FDCD-4018-892C-A6042BD2FE47}" srcOrd="1" destOrd="0" presId="urn:microsoft.com/office/officeart/2005/8/layout/hierarchy1"/>
    <dgm:cxn modelId="{1325E291-2F01-4D2E-A0E0-552A5065865F}" type="presParOf" srcId="{AF6695FF-8E26-43A0-B380-238F02874FB5}" destId="{DFAC3B56-C6E4-4358-BBAE-7AF9479A1CE9}" srcOrd="2" destOrd="0" presId="urn:microsoft.com/office/officeart/2005/8/layout/hierarchy1"/>
    <dgm:cxn modelId="{2EBD988F-F155-4B5C-88FD-F07A7BE63C1A}" type="presParOf" srcId="{DFAC3B56-C6E4-4358-BBAE-7AF9479A1CE9}" destId="{F1E78CAF-B0FC-40D1-9EA5-4AC61B45CFA2}" srcOrd="0" destOrd="0" presId="urn:microsoft.com/office/officeart/2005/8/layout/hierarchy1"/>
    <dgm:cxn modelId="{9CACF233-63E3-470F-A981-75D4688C5E1F}" type="presParOf" srcId="{F1E78CAF-B0FC-40D1-9EA5-4AC61B45CFA2}" destId="{C03A1E03-8034-4D2C-92C2-2705FFF4334E}" srcOrd="0" destOrd="0" presId="urn:microsoft.com/office/officeart/2005/8/layout/hierarchy1"/>
    <dgm:cxn modelId="{637DB35F-A0BC-4B83-8C39-0C122614B0DF}" type="presParOf" srcId="{F1E78CAF-B0FC-40D1-9EA5-4AC61B45CFA2}" destId="{FCF00984-3B4F-41DB-BCF2-F50466852F0F}" srcOrd="1" destOrd="0" presId="urn:microsoft.com/office/officeart/2005/8/layout/hierarchy1"/>
    <dgm:cxn modelId="{78838B72-4AC7-4D62-9683-F3F68ED2879D}" type="presParOf" srcId="{DFAC3B56-C6E4-4358-BBAE-7AF9479A1CE9}" destId="{604AC809-8B7D-401B-ABAD-466914FB7F84}" srcOrd="1" destOrd="0" presId="urn:microsoft.com/office/officeart/2005/8/layout/hierarchy1"/>
    <dgm:cxn modelId="{8BE1A79D-AD7D-4A2B-A11F-9BBBD60A1BB5}" type="presParOf" srcId="{AF6695FF-8E26-43A0-B380-238F02874FB5}" destId="{BBD0EE50-607B-4DDA-BDE4-294181D9B088}" srcOrd="3" destOrd="0" presId="urn:microsoft.com/office/officeart/2005/8/layout/hierarchy1"/>
    <dgm:cxn modelId="{436F9699-3DCF-4466-AC50-EEA98897D658}" type="presParOf" srcId="{BBD0EE50-607B-4DDA-BDE4-294181D9B088}" destId="{585212CD-1E03-41FB-B685-F6E5D1419E96}" srcOrd="0" destOrd="0" presId="urn:microsoft.com/office/officeart/2005/8/layout/hierarchy1"/>
    <dgm:cxn modelId="{D7FB487C-6840-4154-AF4A-27164B75C734}" type="presParOf" srcId="{585212CD-1E03-41FB-B685-F6E5D1419E96}" destId="{1F4E0930-5E5E-4643-A641-C5B8A8037A47}" srcOrd="0" destOrd="0" presId="urn:microsoft.com/office/officeart/2005/8/layout/hierarchy1"/>
    <dgm:cxn modelId="{9190C52E-1D83-4F76-B261-8A19A9BB52F6}" type="presParOf" srcId="{585212CD-1E03-41FB-B685-F6E5D1419E96}" destId="{043D3E58-610A-410C-B966-A2B990515BDF}" srcOrd="1" destOrd="0" presId="urn:microsoft.com/office/officeart/2005/8/layout/hierarchy1"/>
    <dgm:cxn modelId="{1D72CDC7-5213-47C3-BD00-F2AFFC4C23D6}" type="presParOf" srcId="{BBD0EE50-607B-4DDA-BDE4-294181D9B088}" destId="{99FD2AF1-1B8E-4B04-86E9-57FBD9FBF43B}" srcOrd="1" destOrd="0" presId="urn:microsoft.com/office/officeart/2005/8/layout/hierarchy1"/>
    <dgm:cxn modelId="{8CBA89C4-D6F6-4F92-B065-B9A1830F6673}" type="presParOf" srcId="{AF6695FF-8E26-43A0-B380-238F02874FB5}" destId="{A44180ED-4476-4DF3-B62A-C9C5597456E4}" srcOrd="4" destOrd="0" presId="urn:microsoft.com/office/officeart/2005/8/layout/hierarchy1"/>
    <dgm:cxn modelId="{EB33F400-2EA3-425E-87B4-0B188EF6BBA2}" type="presParOf" srcId="{A44180ED-4476-4DF3-B62A-C9C5597456E4}" destId="{7EB35284-B46A-4310-B332-47D6F63E0990}" srcOrd="0" destOrd="0" presId="urn:microsoft.com/office/officeart/2005/8/layout/hierarchy1"/>
    <dgm:cxn modelId="{10D58DC8-A9D1-446C-99CE-FF784E859A32}" type="presParOf" srcId="{7EB35284-B46A-4310-B332-47D6F63E0990}" destId="{2F79CF1F-1C9C-4BBE-9DE4-FEBF647D56E7}" srcOrd="0" destOrd="0" presId="urn:microsoft.com/office/officeart/2005/8/layout/hierarchy1"/>
    <dgm:cxn modelId="{E64FFFBD-EF63-4674-A0D7-453687953E41}" type="presParOf" srcId="{7EB35284-B46A-4310-B332-47D6F63E0990}" destId="{D432D8DF-4901-4FC6-9E07-1F3360DEF97E}" srcOrd="1" destOrd="0" presId="urn:microsoft.com/office/officeart/2005/8/layout/hierarchy1"/>
    <dgm:cxn modelId="{CE3C5E38-98B4-442C-9492-3731CFC730F9}" type="presParOf" srcId="{A44180ED-4476-4DF3-B62A-C9C5597456E4}" destId="{E06C2D13-8D88-4EC1-AF37-089017BC3A24}" srcOrd="1" destOrd="0" presId="urn:microsoft.com/office/officeart/2005/8/layout/hierarchy1"/>
    <dgm:cxn modelId="{BD662B0F-8B51-476C-8155-273149AE1163}" type="presParOf" srcId="{E06C2D13-8D88-4EC1-AF37-089017BC3A24}" destId="{6B3D9DFF-5747-4CE9-BE18-F84FE9F52855}" srcOrd="0" destOrd="0" presId="urn:microsoft.com/office/officeart/2005/8/layout/hierarchy1"/>
    <dgm:cxn modelId="{E7DB88BC-57EB-478D-9943-5CBA9DA4039C}" type="presParOf" srcId="{E06C2D13-8D88-4EC1-AF37-089017BC3A24}" destId="{DF36E392-05CC-4396-AE8D-DD69E6779E98}" srcOrd="1" destOrd="0" presId="urn:microsoft.com/office/officeart/2005/8/layout/hierarchy1"/>
    <dgm:cxn modelId="{7CEE323F-4A56-4636-8985-72E6D4DB1788}" type="presParOf" srcId="{DF36E392-05CC-4396-AE8D-DD69E6779E98}" destId="{AC7BD53C-15FE-421C-9D72-32BDDD12BF13}" srcOrd="0" destOrd="0" presId="urn:microsoft.com/office/officeart/2005/8/layout/hierarchy1"/>
    <dgm:cxn modelId="{524D2B2A-A74E-4373-8740-AAF47142A56B}" type="presParOf" srcId="{AC7BD53C-15FE-421C-9D72-32BDDD12BF13}" destId="{569A8647-382A-40AC-92D7-1BF4E67D18B9}" srcOrd="0" destOrd="0" presId="urn:microsoft.com/office/officeart/2005/8/layout/hierarchy1"/>
    <dgm:cxn modelId="{F0AB90D0-79A2-4E32-BDB2-8510A193EA8E}" type="presParOf" srcId="{AC7BD53C-15FE-421C-9D72-32BDDD12BF13}" destId="{1CE57208-A74E-4F8E-AA4B-E404AA1B3862}" srcOrd="1" destOrd="0" presId="urn:microsoft.com/office/officeart/2005/8/layout/hierarchy1"/>
    <dgm:cxn modelId="{F4D1B62F-386B-497C-9BBA-6976FBC4E0B4}" type="presParOf" srcId="{DF36E392-05CC-4396-AE8D-DD69E6779E98}" destId="{EFAC7C2A-71A9-476E-8C56-E0C5F60089D0}" srcOrd="1" destOrd="0" presId="urn:microsoft.com/office/officeart/2005/8/layout/hierarchy1"/>
    <dgm:cxn modelId="{D510AEC2-27FB-48CE-B889-26D3F6755631}" type="presParOf" srcId="{E06C2D13-8D88-4EC1-AF37-089017BC3A24}" destId="{F994BEDA-AF69-48D4-B9DE-3C5085D32048}" srcOrd="2" destOrd="0" presId="urn:microsoft.com/office/officeart/2005/8/layout/hierarchy1"/>
    <dgm:cxn modelId="{A8BA1FDC-1A4A-4484-8884-712B55D23C27}" type="presParOf" srcId="{E06C2D13-8D88-4EC1-AF37-089017BC3A24}" destId="{7C2DED52-997D-4E50-9675-5950757834D3}" srcOrd="3" destOrd="0" presId="urn:microsoft.com/office/officeart/2005/8/layout/hierarchy1"/>
    <dgm:cxn modelId="{B898EAAC-D0E7-45E2-88E1-24F3CC6FFB31}" type="presParOf" srcId="{7C2DED52-997D-4E50-9675-5950757834D3}" destId="{8738298B-4BAD-4653-8E38-4DDFEA54BC40}" srcOrd="0" destOrd="0" presId="urn:microsoft.com/office/officeart/2005/8/layout/hierarchy1"/>
    <dgm:cxn modelId="{1D091866-0FC7-4C5A-A7A5-14522F1416A7}" type="presParOf" srcId="{8738298B-4BAD-4653-8E38-4DDFEA54BC40}" destId="{FE52F6CD-6D61-4940-9E49-6542D03F99AE}" srcOrd="0" destOrd="0" presId="urn:microsoft.com/office/officeart/2005/8/layout/hierarchy1"/>
    <dgm:cxn modelId="{B903C7BF-F764-4534-9250-90788A5909E7}" type="presParOf" srcId="{8738298B-4BAD-4653-8E38-4DDFEA54BC40}" destId="{39877C73-2350-403E-A1B0-091DBC4A5F32}" srcOrd="1" destOrd="0" presId="urn:microsoft.com/office/officeart/2005/8/layout/hierarchy1"/>
    <dgm:cxn modelId="{4A6FC67D-0E59-4701-B45D-CCD7F2A2B09C}" type="presParOf" srcId="{7C2DED52-997D-4E50-9675-5950757834D3}" destId="{55225AFE-E511-4105-BBC8-2A6663E2F845}" srcOrd="1" destOrd="0" presId="urn:microsoft.com/office/officeart/2005/8/layout/hierarchy1"/>
    <dgm:cxn modelId="{4F194401-B32B-4901-A54C-1A3354D00D32}" type="presParOf" srcId="{55225AFE-E511-4105-BBC8-2A6663E2F845}" destId="{4AE66B93-8FEB-4702-A250-C62F824C5465}" srcOrd="0" destOrd="0" presId="urn:microsoft.com/office/officeart/2005/8/layout/hierarchy1"/>
    <dgm:cxn modelId="{F8572F95-3719-438E-9D9D-8EE1E94B8A35}" type="presParOf" srcId="{55225AFE-E511-4105-BBC8-2A6663E2F845}" destId="{1E94A698-617B-438E-8CDC-53A8ABD78D8C}" srcOrd="1" destOrd="0" presId="urn:microsoft.com/office/officeart/2005/8/layout/hierarchy1"/>
    <dgm:cxn modelId="{AC7CA636-E679-469F-BD61-0CC907CEE5D0}" type="presParOf" srcId="{1E94A698-617B-438E-8CDC-53A8ABD78D8C}" destId="{9C9A719C-B94D-4104-A0A6-8F786E9D80A6}" srcOrd="0" destOrd="0" presId="urn:microsoft.com/office/officeart/2005/8/layout/hierarchy1"/>
    <dgm:cxn modelId="{9419AB80-C936-4787-A974-102D429E602C}" type="presParOf" srcId="{9C9A719C-B94D-4104-A0A6-8F786E9D80A6}" destId="{7D8D6E70-0FF0-4D83-8F09-3A5985225E60}" srcOrd="0" destOrd="0" presId="urn:microsoft.com/office/officeart/2005/8/layout/hierarchy1"/>
    <dgm:cxn modelId="{3599806D-B467-48E9-8687-36E5DE1A871C}" type="presParOf" srcId="{9C9A719C-B94D-4104-A0A6-8F786E9D80A6}" destId="{1B9B52CD-4DCA-4484-AEF1-E50C2815B7A2}" srcOrd="1" destOrd="0" presId="urn:microsoft.com/office/officeart/2005/8/layout/hierarchy1"/>
    <dgm:cxn modelId="{4A5343BB-B4B2-4549-B381-243B9322D62E}" type="presParOf" srcId="{1E94A698-617B-438E-8CDC-53A8ABD78D8C}" destId="{98955A0C-1D23-48D5-A207-9A6C51172C60}" srcOrd="1" destOrd="0" presId="urn:microsoft.com/office/officeart/2005/8/layout/hierarchy1"/>
    <dgm:cxn modelId="{7D8F4C24-B514-41DD-A212-8A247F4BA990}" type="presParOf" srcId="{55225AFE-E511-4105-BBC8-2A6663E2F845}" destId="{C0FAE2D2-C211-4887-AE1F-58A92D5E1BE3}" srcOrd="2" destOrd="0" presId="urn:microsoft.com/office/officeart/2005/8/layout/hierarchy1"/>
    <dgm:cxn modelId="{DE25F6F1-4836-4C4C-9618-BA5B799CBB90}" type="presParOf" srcId="{55225AFE-E511-4105-BBC8-2A6663E2F845}" destId="{8EF7B794-9FE1-42C2-884F-D35050C94D55}" srcOrd="3" destOrd="0" presId="urn:microsoft.com/office/officeart/2005/8/layout/hierarchy1"/>
    <dgm:cxn modelId="{C73297D4-A9AD-45EE-ADEC-24D3F8D21435}" type="presParOf" srcId="{8EF7B794-9FE1-42C2-884F-D35050C94D55}" destId="{8C007DC2-04CC-49AB-A1BA-164082603EDF}" srcOrd="0" destOrd="0" presId="urn:microsoft.com/office/officeart/2005/8/layout/hierarchy1"/>
    <dgm:cxn modelId="{B1258CAF-5019-45A0-ABF3-339A87B5C359}" type="presParOf" srcId="{8C007DC2-04CC-49AB-A1BA-164082603EDF}" destId="{5EEA7CBD-C96D-40CA-827E-502ADD3388CF}" srcOrd="0" destOrd="0" presId="urn:microsoft.com/office/officeart/2005/8/layout/hierarchy1"/>
    <dgm:cxn modelId="{C5BF8E92-72DD-46CD-BDDD-A84DEC71DF54}" type="presParOf" srcId="{8C007DC2-04CC-49AB-A1BA-164082603EDF}" destId="{227992EF-3B97-40AF-90C6-41E73CF60101}" srcOrd="1" destOrd="0" presId="urn:microsoft.com/office/officeart/2005/8/layout/hierarchy1"/>
    <dgm:cxn modelId="{129B4AB5-0971-456B-ADCF-F659CB01608A}" type="presParOf" srcId="{8EF7B794-9FE1-42C2-884F-D35050C94D55}" destId="{1B3F77AB-E91C-4DD3-A266-AEEB85CCCB83}" srcOrd="1" destOrd="0" presId="urn:microsoft.com/office/officeart/2005/8/layout/hierarchy1"/>
    <dgm:cxn modelId="{8B882E28-008B-4C3B-B641-8D1B45FD8D88}" type="presParOf" srcId="{55225AFE-E511-4105-BBC8-2A6663E2F845}" destId="{DCFB0CBD-5F51-43D8-BA84-3E972BA49BEA}" srcOrd="4" destOrd="0" presId="urn:microsoft.com/office/officeart/2005/8/layout/hierarchy1"/>
    <dgm:cxn modelId="{450765EA-DD64-48F2-8D7D-F1613D312B47}" type="presParOf" srcId="{55225AFE-E511-4105-BBC8-2A6663E2F845}" destId="{E9C2D146-E31B-4497-A24C-6004EB0FECF8}" srcOrd="5" destOrd="0" presId="urn:microsoft.com/office/officeart/2005/8/layout/hierarchy1"/>
    <dgm:cxn modelId="{A29EEB0C-5162-4653-BA94-3DBBBE6B8DE2}" type="presParOf" srcId="{E9C2D146-E31B-4497-A24C-6004EB0FECF8}" destId="{C669EABD-F39A-4E2A-8B07-27B163DBD625}" srcOrd="0" destOrd="0" presId="urn:microsoft.com/office/officeart/2005/8/layout/hierarchy1"/>
    <dgm:cxn modelId="{5D337B1F-1204-427D-97D8-D00EC60D57FF}" type="presParOf" srcId="{C669EABD-F39A-4E2A-8B07-27B163DBD625}" destId="{EED87D16-06A2-4BF5-9C72-1188B01E2046}" srcOrd="0" destOrd="0" presId="urn:microsoft.com/office/officeart/2005/8/layout/hierarchy1"/>
    <dgm:cxn modelId="{88488AE7-BB23-4654-876C-2BC6ECF9421E}" type="presParOf" srcId="{C669EABD-F39A-4E2A-8B07-27B163DBD625}" destId="{D548F441-5376-4715-BD20-A0F3ACE43E7B}" srcOrd="1" destOrd="0" presId="urn:microsoft.com/office/officeart/2005/8/layout/hierarchy1"/>
    <dgm:cxn modelId="{0CEBE8B5-7933-4D6C-89C6-76C4234A465B}" type="presParOf" srcId="{E9C2D146-E31B-4497-A24C-6004EB0FECF8}" destId="{9E5AB998-AB1F-48D0-9AB1-94F9D6D92A7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C9FC177-CD0F-468E-80DF-57065F99375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6D97C16-BE2E-426E-A8B3-D7D07148B586}">
      <dgm:prSet/>
      <dgm:spPr/>
      <dgm:t>
        <a:bodyPr/>
        <a:lstStyle/>
        <a:p>
          <a:r>
            <a:rPr lang="zh-TW"/>
            <a:t>所需的工具為何</a:t>
          </a:r>
          <a:endParaRPr lang="en-US"/>
        </a:p>
      </dgm:t>
    </dgm:pt>
    <dgm:pt modelId="{F8D9E7F4-50C5-4DCE-BA9F-06782E5CA945}" type="parTrans" cxnId="{343ED280-9611-4132-A7C8-222948699456}">
      <dgm:prSet/>
      <dgm:spPr/>
      <dgm:t>
        <a:bodyPr/>
        <a:lstStyle/>
        <a:p>
          <a:endParaRPr lang="en-US"/>
        </a:p>
      </dgm:t>
    </dgm:pt>
    <dgm:pt modelId="{0B98720D-3B52-4882-A2E7-208AD9D5C335}" type="sibTrans" cxnId="{343ED280-9611-4132-A7C8-222948699456}">
      <dgm:prSet/>
      <dgm:spPr/>
      <dgm:t>
        <a:bodyPr/>
        <a:lstStyle/>
        <a:p>
          <a:endParaRPr lang="en-US"/>
        </a:p>
      </dgm:t>
    </dgm:pt>
    <dgm:pt modelId="{6767C934-A078-4FE5-935A-063F0B322C5A}">
      <dgm:prSet/>
      <dgm:spPr/>
      <dgm:t>
        <a:bodyPr/>
        <a:lstStyle/>
        <a:p>
          <a:r>
            <a:rPr lang="zh-TW"/>
            <a:t>自動化測試 可能需要的工具</a:t>
          </a:r>
          <a:endParaRPr lang="en-US"/>
        </a:p>
      </dgm:t>
    </dgm:pt>
    <dgm:pt modelId="{7F31906C-AFB5-4723-A598-7E29DC39591E}" type="parTrans" cxnId="{0A271554-3668-4AE5-9868-69E09CB248E0}">
      <dgm:prSet/>
      <dgm:spPr/>
      <dgm:t>
        <a:bodyPr/>
        <a:lstStyle/>
        <a:p>
          <a:endParaRPr lang="en-US"/>
        </a:p>
      </dgm:t>
    </dgm:pt>
    <dgm:pt modelId="{EB335FDA-A2F3-4C24-A667-391CEE59E81F}" type="sibTrans" cxnId="{0A271554-3668-4AE5-9868-69E09CB248E0}">
      <dgm:prSet/>
      <dgm:spPr/>
      <dgm:t>
        <a:bodyPr/>
        <a:lstStyle/>
        <a:p>
          <a:endParaRPr lang="en-US"/>
        </a:p>
      </dgm:t>
    </dgm:pt>
    <dgm:pt modelId="{403428F5-6127-4CE9-9367-1D08B2497DDD}">
      <dgm:prSet/>
      <dgm:spPr/>
      <dgm:t>
        <a:bodyPr/>
        <a:lstStyle/>
        <a:p>
          <a:r>
            <a:rPr lang="en-US"/>
            <a:t>Bug</a:t>
          </a:r>
          <a:r>
            <a:rPr lang="zh-TW"/>
            <a:t>管理的工具</a:t>
          </a:r>
          <a:endParaRPr lang="en-US"/>
        </a:p>
      </dgm:t>
    </dgm:pt>
    <dgm:pt modelId="{5CE7DFCC-AC43-4368-8CB9-A19152313E3C}" type="parTrans" cxnId="{E6ED7F43-C79E-4988-81E1-B0673019E000}">
      <dgm:prSet/>
      <dgm:spPr/>
      <dgm:t>
        <a:bodyPr/>
        <a:lstStyle/>
        <a:p>
          <a:endParaRPr lang="en-US"/>
        </a:p>
      </dgm:t>
    </dgm:pt>
    <dgm:pt modelId="{A3D08384-D3BC-45FD-A88E-7999C90B0386}" type="sibTrans" cxnId="{E6ED7F43-C79E-4988-81E1-B0673019E000}">
      <dgm:prSet/>
      <dgm:spPr/>
      <dgm:t>
        <a:bodyPr/>
        <a:lstStyle/>
        <a:p>
          <a:endParaRPr lang="en-US"/>
        </a:p>
      </dgm:t>
    </dgm:pt>
    <dgm:pt modelId="{01291C73-4D5A-4EE6-9278-B2A92CC2B11A}">
      <dgm:prSet/>
      <dgm:spPr/>
      <dgm:t>
        <a:bodyPr/>
        <a:lstStyle/>
        <a:p>
          <a:r>
            <a:rPr lang="zh-TW"/>
            <a:t>產生測試資料的工具</a:t>
          </a:r>
          <a:endParaRPr lang="en-US"/>
        </a:p>
      </dgm:t>
    </dgm:pt>
    <dgm:pt modelId="{CAF58181-168C-427F-9A2B-9D02A48B8C97}" type="parTrans" cxnId="{9E606D10-54B2-4F17-B8AB-E7813BCD34FB}">
      <dgm:prSet/>
      <dgm:spPr/>
      <dgm:t>
        <a:bodyPr/>
        <a:lstStyle/>
        <a:p>
          <a:endParaRPr lang="en-US"/>
        </a:p>
      </dgm:t>
    </dgm:pt>
    <dgm:pt modelId="{8B95CC2F-99A7-4220-839A-F29BFDD7D622}" type="sibTrans" cxnId="{9E606D10-54B2-4F17-B8AB-E7813BCD34FB}">
      <dgm:prSet/>
      <dgm:spPr/>
      <dgm:t>
        <a:bodyPr/>
        <a:lstStyle/>
        <a:p>
          <a:endParaRPr lang="en-US"/>
        </a:p>
      </dgm:t>
    </dgm:pt>
    <dgm:pt modelId="{43095A07-E47D-489F-8AC1-60EDECD2D8EC}">
      <dgm:prSet/>
      <dgm:spPr/>
      <dgm:t>
        <a:bodyPr/>
        <a:lstStyle/>
        <a:p>
          <a:r>
            <a:rPr lang="zh-TW"/>
            <a:t>效能測試工具</a:t>
          </a:r>
          <a:endParaRPr lang="en-US"/>
        </a:p>
      </dgm:t>
    </dgm:pt>
    <dgm:pt modelId="{A0261BF8-B8BE-430F-95C6-CD530D396737}" type="parTrans" cxnId="{50EB1936-3EAE-442A-95BD-0723B44982E8}">
      <dgm:prSet/>
      <dgm:spPr/>
      <dgm:t>
        <a:bodyPr/>
        <a:lstStyle/>
        <a:p>
          <a:endParaRPr lang="en-US"/>
        </a:p>
      </dgm:t>
    </dgm:pt>
    <dgm:pt modelId="{19EB547E-CF2A-4187-9600-8170B4558048}" type="sibTrans" cxnId="{50EB1936-3EAE-442A-95BD-0723B44982E8}">
      <dgm:prSet/>
      <dgm:spPr/>
      <dgm:t>
        <a:bodyPr/>
        <a:lstStyle/>
        <a:p>
          <a:endParaRPr lang="en-US"/>
        </a:p>
      </dgm:t>
    </dgm:pt>
    <dgm:pt modelId="{081666F7-37E1-4945-9492-9D139EFDE731}" type="pres">
      <dgm:prSet presAssocID="{4C9FC177-CD0F-468E-80DF-57065F993757}" presName="linear" presStyleCnt="0">
        <dgm:presLayoutVars>
          <dgm:animLvl val="lvl"/>
          <dgm:resizeHandles val="exact"/>
        </dgm:presLayoutVars>
      </dgm:prSet>
      <dgm:spPr/>
    </dgm:pt>
    <dgm:pt modelId="{5EF5822E-BD09-4223-8FAB-4557E7522148}" type="pres">
      <dgm:prSet presAssocID="{26D97C16-BE2E-426E-A8B3-D7D07148B58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9D0C13B-06B1-4119-8092-AB23239AD91E}" type="pres">
      <dgm:prSet presAssocID="{0B98720D-3B52-4882-A2E7-208AD9D5C335}" presName="spacer" presStyleCnt="0"/>
      <dgm:spPr/>
    </dgm:pt>
    <dgm:pt modelId="{44247FA0-850A-43E5-AD33-9E7EFAFAB8B5}" type="pres">
      <dgm:prSet presAssocID="{6767C934-A078-4FE5-935A-063F0B322C5A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FF9CFFA-8584-43E5-96F7-3A7813A95969}" type="pres">
      <dgm:prSet presAssocID="{EB335FDA-A2F3-4C24-A667-391CEE59E81F}" presName="spacer" presStyleCnt="0"/>
      <dgm:spPr/>
    </dgm:pt>
    <dgm:pt modelId="{D51D842F-5CDF-476D-A05E-F0F5F6119355}" type="pres">
      <dgm:prSet presAssocID="{403428F5-6127-4CE9-9367-1D08B2497DD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7A7C5EE-603D-499F-B8DE-A9CACCADFEAC}" type="pres">
      <dgm:prSet presAssocID="{A3D08384-D3BC-45FD-A88E-7999C90B0386}" presName="spacer" presStyleCnt="0"/>
      <dgm:spPr/>
    </dgm:pt>
    <dgm:pt modelId="{95A95EF7-27CF-48B3-88A4-2AF32C658D1C}" type="pres">
      <dgm:prSet presAssocID="{01291C73-4D5A-4EE6-9278-B2A92CC2B11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EE57CCD-73F2-4D51-9E55-CA7BA669330F}" type="pres">
      <dgm:prSet presAssocID="{8B95CC2F-99A7-4220-839A-F29BFDD7D622}" presName="spacer" presStyleCnt="0"/>
      <dgm:spPr/>
    </dgm:pt>
    <dgm:pt modelId="{BE98E151-175A-4006-A92A-F80C047B2046}" type="pres">
      <dgm:prSet presAssocID="{43095A07-E47D-489F-8AC1-60EDECD2D8E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9E606D10-54B2-4F17-B8AB-E7813BCD34FB}" srcId="{4C9FC177-CD0F-468E-80DF-57065F993757}" destId="{01291C73-4D5A-4EE6-9278-B2A92CC2B11A}" srcOrd="3" destOrd="0" parTransId="{CAF58181-168C-427F-9A2B-9D02A48B8C97}" sibTransId="{8B95CC2F-99A7-4220-839A-F29BFDD7D622}"/>
    <dgm:cxn modelId="{6BF32A26-19CD-4BD0-B30A-DF07754BD6BC}" type="presOf" srcId="{6767C934-A078-4FE5-935A-063F0B322C5A}" destId="{44247FA0-850A-43E5-AD33-9E7EFAFAB8B5}" srcOrd="0" destOrd="0" presId="urn:microsoft.com/office/officeart/2005/8/layout/vList2"/>
    <dgm:cxn modelId="{50EB1936-3EAE-442A-95BD-0723B44982E8}" srcId="{4C9FC177-CD0F-468E-80DF-57065F993757}" destId="{43095A07-E47D-489F-8AC1-60EDECD2D8EC}" srcOrd="4" destOrd="0" parTransId="{A0261BF8-B8BE-430F-95C6-CD530D396737}" sibTransId="{19EB547E-CF2A-4187-9600-8170B4558048}"/>
    <dgm:cxn modelId="{E631F73A-C517-41C1-A408-28025CA5B6E5}" type="presOf" srcId="{4C9FC177-CD0F-468E-80DF-57065F993757}" destId="{081666F7-37E1-4945-9492-9D139EFDE731}" srcOrd="0" destOrd="0" presId="urn:microsoft.com/office/officeart/2005/8/layout/vList2"/>
    <dgm:cxn modelId="{E6ED7F43-C79E-4988-81E1-B0673019E000}" srcId="{4C9FC177-CD0F-468E-80DF-57065F993757}" destId="{403428F5-6127-4CE9-9367-1D08B2497DDD}" srcOrd="2" destOrd="0" parTransId="{5CE7DFCC-AC43-4368-8CB9-A19152313E3C}" sibTransId="{A3D08384-D3BC-45FD-A88E-7999C90B0386}"/>
    <dgm:cxn modelId="{A1699443-1973-48D3-8B81-7235E2E811F4}" type="presOf" srcId="{403428F5-6127-4CE9-9367-1D08B2497DDD}" destId="{D51D842F-5CDF-476D-A05E-F0F5F6119355}" srcOrd="0" destOrd="0" presId="urn:microsoft.com/office/officeart/2005/8/layout/vList2"/>
    <dgm:cxn modelId="{E52B0771-D8CF-42C7-92B8-838974B3A0EF}" type="presOf" srcId="{43095A07-E47D-489F-8AC1-60EDECD2D8EC}" destId="{BE98E151-175A-4006-A92A-F80C047B2046}" srcOrd="0" destOrd="0" presId="urn:microsoft.com/office/officeart/2005/8/layout/vList2"/>
    <dgm:cxn modelId="{0A271554-3668-4AE5-9868-69E09CB248E0}" srcId="{4C9FC177-CD0F-468E-80DF-57065F993757}" destId="{6767C934-A078-4FE5-935A-063F0B322C5A}" srcOrd="1" destOrd="0" parTransId="{7F31906C-AFB5-4723-A598-7E29DC39591E}" sibTransId="{EB335FDA-A2F3-4C24-A667-391CEE59E81F}"/>
    <dgm:cxn modelId="{343ED280-9611-4132-A7C8-222948699456}" srcId="{4C9FC177-CD0F-468E-80DF-57065F993757}" destId="{26D97C16-BE2E-426E-A8B3-D7D07148B586}" srcOrd="0" destOrd="0" parTransId="{F8D9E7F4-50C5-4DCE-BA9F-06782E5CA945}" sibTransId="{0B98720D-3B52-4882-A2E7-208AD9D5C335}"/>
    <dgm:cxn modelId="{E09739B7-CF36-4875-9556-8ADFDD61AA74}" type="presOf" srcId="{01291C73-4D5A-4EE6-9278-B2A92CC2B11A}" destId="{95A95EF7-27CF-48B3-88A4-2AF32C658D1C}" srcOrd="0" destOrd="0" presId="urn:microsoft.com/office/officeart/2005/8/layout/vList2"/>
    <dgm:cxn modelId="{8287B5C1-6A9E-4F5D-8572-BAD87350B3D5}" type="presOf" srcId="{26D97C16-BE2E-426E-A8B3-D7D07148B586}" destId="{5EF5822E-BD09-4223-8FAB-4557E7522148}" srcOrd="0" destOrd="0" presId="urn:microsoft.com/office/officeart/2005/8/layout/vList2"/>
    <dgm:cxn modelId="{B91C60D3-7509-4810-9D9B-93BB15A579EE}" type="presParOf" srcId="{081666F7-37E1-4945-9492-9D139EFDE731}" destId="{5EF5822E-BD09-4223-8FAB-4557E7522148}" srcOrd="0" destOrd="0" presId="urn:microsoft.com/office/officeart/2005/8/layout/vList2"/>
    <dgm:cxn modelId="{830296B3-160C-4388-A893-7DCF3CBF9B18}" type="presParOf" srcId="{081666F7-37E1-4945-9492-9D139EFDE731}" destId="{B9D0C13B-06B1-4119-8092-AB23239AD91E}" srcOrd="1" destOrd="0" presId="urn:microsoft.com/office/officeart/2005/8/layout/vList2"/>
    <dgm:cxn modelId="{04923588-FB52-4227-B4B2-A16949056472}" type="presParOf" srcId="{081666F7-37E1-4945-9492-9D139EFDE731}" destId="{44247FA0-850A-43E5-AD33-9E7EFAFAB8B5}" srcOrd="2" destOrd="0" presId="urn:microsoft.com/office/officeart/2005/8/layout/vList2"/>
    <dgm:cxn modelId="{18521410-6BD7-421C-9B79-4DA8B19075F4}" type="presParOf" srcId="{081666F7-37E1-4945-9492-9D139EFDE731}" destId="{9FF9CFFA-8584-43E5-96F7-3A7813A95969}" srcOrd="3" destOrd="0" presId="urn:microsoft.com/office/officeart/2005/8/layout/vList2"/>
    <dgm:cxn modelId="{72F07977-B2F7-40C6-9A12-2BCA0ED0EC27}" type="presParOf" srcId="{081666F7-37E1-4945-9492-9D139EFDE731}" destId="{D51D842F-5CDF-476D-A05E-F0F5F6119355}" srcOrd="4" destOrd="0" presId="urn:microsoft.com/office/officeart/2005/8/layout/vList2"/>
    <dgm:cxn modelId="{784D18E1-19AD-42CA-904F-FAB6E53DACD7}" type="presParOf" srcId="{081666F7-37E1-4945-9492-9D139EFDE731}" destId="{27A7C5EE-603D-499F-B8DE-A9CACCADFEAC}" srcOrd="5" destOrd="0" presId="urn:microsoft.com/office/officeart/2005/8/layout/vList2"/>
    <dgm:cxn modelId="{78C5D72F-6026-4B1D-80B4-8FFB9442F3CA}" type="presParOf" srcId="{081666F7-37E1-4945-9492-9D139EFDE731}" destId="{95A95EF7-27CF-48B3-88A4-2AF32C658D1C}" srcOrd="6" destOrd="0" presId="urn:microsoft.com/office/officeart/2005/8/layout/vList2"/>
    <dgm:cxn modelId="{8A96683B-95A3-4507-9C51-1B42621731D6}" type="presParOf" srcId="{081666F7-37E1-4945-9492-9D139EFDE731}" destId="{4EE57CCD-73F2-4D51-9E55-CA7BA669330F}" srcOrd="7" destOrd="0" presId="urn:microsoft.com/office/officeart/2005/8/layout/vList2"/>
    <dgm:cxn modelId="{50056141-52A5-4B80-99F4-1A9CE5514961}" type="presParOf" srcId="{081666F7-37E1-4945-9492-9D139EFDE731}" destId="{BE98E151-175A-4006-A92A-F80C047B2046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78E9E97-757C-4E76-9C2A-80D079B90800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54B0D2B-B89B-408D-8AC6-4D6C4C563F73}">
      <dgm:prSet/>
      <dgm:spPr/>
      <dgm:t>
        <a:bodyPr/>
        <a:lstStyle/>
        <a:p>
          <a:r>
            <a:rPr lang="zh-TW"/>
            <a:t>關注風險</a:t>
          </a:r>
          <a:endParaRPr lang="en-US"/>
        </a:p>
      </dgm:t>
    </dgm:pt>
    <dgm:pt modelId="{61F3E844-1C7E-4DFC-A257-96F3891F98BE}" type="parTrans" cxnId="{7A20581D-EBEA-447A-BE9A-DE8E46C39B5E}">
      <dgm:prSet/>
      <dgm:spPr/>
      <dgm:t>
        <a:bodyPr/>
        <a:lstStyle/>
        <a:p>
          <a:endParaRPr lang="en-US"/>
        </a:p>
      </dgm:t>
    </dgm:pt>
    <dgm:pt modelId="{D04FE21C-3B36-494F-93C7-AB4AB44F318F}" type="sibTrans" cxnId="{7A20581D-EBEA-447A-BE9A-DE8E46C39B5E}">
      <dgm:prSet/>
      <dgm:spPr/>
      <dgm:t>
        <a:bodyPr/>
        <a:lstStyle/>
        <a:p>
          <a:endParaRPr lang="en-US"/>
        </a:p>
      </dgm:t>
    </dgm:pt>
    <dgm:pt modelId="{AFC10FAB-7E3E-4156-A6AE-B63B7BC804BE}">
      <dgm:prSet/>
      <dgm:spPr/>
      <dgm:t>
        <a:bodyPr/>
        <a:lstStyle/>
        <a:p>
          <a:r>
            <a:rPr lang="zh-TW"/>
            <a:t>如何降低風險</a:t>
          </a:r>
          <a:endParaRPr lang="en-US"/>
        </a:p>
      </dgm:t>
    </dgm:pt>
    <dgm:pt modelId="{D57EE819-8AC0-4787-9D8A-8FC25159737E}" type="parTrans" cxnId="{EB4FDA7F-19A1-42E7-B3AF-B5C940C03CCB}">
      <dgm:prSet/>
      <dgm:spPr/>
      <dgm:t>
        <a:bodyPr/>
        <a:lstStyle/>
        <a:p>
          <a:endParaRPr lang="en-US"/>
        </a:p>
      </dgm:t>
    </dgm:pt>
    <dgm:pt modelId="{4900FF8F-D373-4E55-B37C-2DEAB29944CE}" type="sibTrans" cxnId="{EB4FDA7F-19A1-42E7-B3AF-B5C940C03CCB}">
      <dgm:prSet/>
      <dgm:spPr/>
      <dgm:t>
        <a:bodyPr/>
        <a:lstStyle/>
        <a:p>
          <a:endParaRPr lang="en-US"/>
        </a:p>
      </dgm:t>
    </dgm:pt>
    <dgm:pt modelId="{45002693-8C07-4CC4-A561-37206D9B7D8F}">
      <dgm:prSet/>
      <dgm:spPr/>
      <dgm:t>
        <a:bodyPr/>
        <a:lstStyle/>
        <a:p>
          <a:r>
            <a:rPr lang="zh-TW"/>
            <a:t>多樣化</a:t>
          </a:r>
          <a:endParaRPr lang="en-US"/>
        </a:p>
      </dgm:t>
    </dgm:pt>
    <dgm:pt modelId="{CC78F175-C357-4AB0-BABB-2A62597B118E}" type="parTrans" cxnId="{D289771F-C2FB-4FBD-B1D9-D01D3B69CA1B}">
      <dgm:prSet/>
      <dgm:spPr/>
      <dgm:t>
        <a:bodyPr/>
        <a:lstStyle/>
        <a:p>
          <a:endParaRPr lang="en-US"/>
        </a:p>
      </dgm:t>
    </dgm:pt>
    <dgm:pt modelId="{1BACE612-EFFA-4E4B-8E11-4D9804855D55}" type="sibTrans" cxnId="{D289771F-C2FB-4FBD-B1D9-D01D3B69CA1B}">
      <dgm:prSet/>
      <dgm:spPr/>
      <dgm:t>
        <a:bodyPr/>
        <a:lstStyle/>
        <a:p>
          <a:endParaRPr lang="en-US"/>
        </a:p>
      </dgm:t>
    </dgm:pt>
    <dgm:pt modelId="{E3156D7E-10D0-43E7-AA41-4E66A970F5FA}">
      <dgm:prSet/>
      <dgm:spPr/>
      <dgm:t>
        <a:bodyPr/>
        <a:lstStyle/>
        <a:p>
          <a:r>
            <a:rPr lang="zh-TW"/>
            <a:t>不同關卡</a:t>
          </a:r>
          <a:r>
            <a:rPr lang="en-US"/>
            <a:t>:</a:t>
          </a:r>
          <a:r>
            <a:rPr lang="zh-TW"/>
            <a:t>這關沒抓到</a:t>
          </a:r>
          <a:r>
            <a:rPr lang="en-US"/>
            <a:t>,</a:t>
          </a:r>
          <a:r>
            <a:rPr lang="zh-TW"/>
            <a:t>下一關會注意到</a:t>
          </a:r>
          <a:endParaRPr lang="en-US"/>
        </a:p>
      </dgm:t>
    </dgm:pt>
    <dgm:pt modelId="{0331F176-93FF-4036-8E82-A8AB817D5C87}" type="parTrans" cxnId="{66BB53CA-2AFD-4165-B043-A62C27E817F9}">
      <dgm:prSet/>
      <dgm:spPr/>
      <dgm:t>
        <a:bodyPr/>
        <a:lstStyle/>
        <a:p>
          <a:endParaRPr lang="en-US"/>
        </a:p>
      </dgm:t>
    </dgm:pt>
    <dgm:pt modelId="{E46A0523-ECC9-454A-8DF0-C194880B90D3}" type="sibTrans" cxnId="{66BB53CA-2AFD-4165-B043-A62C27E817F9}">
      <dgm:prSet/>
      <dgm:spPr/>
      <dgm:t>
        <a:bodyPr/>
        <a:lstStyle/>
        <a:p>
          <a:endParaRPr lang="en-US"/>
        </a:p>
      </dgm:t>
    </dgm:pt>
    <dgm:pt modelId="{FB334B24-F5FB-4F5E-A277-7B0D71FEF4BB}">
      <dgm:prSet/>
      <dgm:spPr/>
      <dgm:t>
        <a:bodyPr/>
        <a:lstStyle/>
        <a:p>
          <a:r>
            <a:rPr lang="zh-TW"/>
            <a:t>不同情境 </a:t>
          </a:r>
          <a:r>
            <a:rPr lang="en-US"/>
            <a:t>ex </a:t>
          </a:r>
          <a:r>
            <a:rPr lang="zh-TW"/>
            <a:t>時間緊迫 </a:t>
          </a:r>
          <a:r>
            <a:rPr lang="en-US"/>
            <a:t>vs </a:t>
          </a:r>
          <a:r>
            <a:rPr lang="zh-TW"/>
            <a:t>有充裕時間</a:t>
          </a:r>
          <a:endParaRPr lang="en-US"/>
        </a:p>
      </dgm:t>
    </dgm:pt>
    <dgm:pt modelId="{CDDAEF27-B41E-4595-9E09-4EB6F7372742}" type="parTrans" cxnId="{9DEB00FC-2A76-4929-AE09-BE66B719AD77}">
      <dgm:prSet/>
      <dgm:spPr/>
      <dgm:t>
        <a:bodyPr/>
        <a:lstStyle/>
        <a:p>
          <a:endParaRPr lang="en-US"/>
        </a:p>
      </dgm:t>
    </dgm:pt>
    <dgm:pt modelId="{5115AA4E-48B5-4F12-99EC-A789AB438BA4}" type="sibTrans" cxnId="{9DEB00FC-2A76-4929-AE09-BE66B719AD77}">
      <dgm:prSet/>
      <dgm:spPr/>
      <dgm:t>
        <a:bodyPr/>
        <a:lstStyle/>
        <a:p>
          <a:endParaRPr lang="en-US"/>
        </a:p>
      </dgm:t>
    </dgm:pt>
    <dgm:pt modelId="{587B91F1-337E-4F68-B9E2-CDC9F361D3A8}">
      <dgm:prSet/>
      <dgm:spPr/>
      <dgm:t>
        <a:bodyPr/>
        <a:lstStyle/>
        <a:p>
          <a:r>
            <a:rPr lang="zh-TW"/>
            <a:t>實用</a:t>
          </a:r>
          <a:endParaRPr lang="en-US"/>
        </a:p>
      </dgm:t>
    </dgm:pt>
    <dgm:pt modelId="{7C46E916-E9AB-4A9A-9FFF-977DB65A5381}" type="parTrans" cxnId="{7084DB8F-6828-45A4-B8E2-FBCF7C4E19A1}">
      <dgm:prSet/>
      <dgm:spPr/>
      <dgm:t>
        <a:bodyPr/>
        <a:lstStyle/>
        <a:p>
          <a:endParaRPr lang="en-US"/>
        </a:p>
      </dgm:t>
    </dgm:pt>
    <dgm:pt modelId="{9F6686EE-380A-4E7E-8FAB-EE6EA83CB322}" type="sibTrans" cxnId="{7084DB8F-6828-45A4-B8E2-FBCF7C4E19A1}">
      <dgm:prSet/>
      <dgm:spPr/>
      <dgm:t>
        <a:bodyPr/>
        <a:lstStyle/>
        <a:p>
          <a:endParaRPr lang="en-US"/>
        </a:p>
      </dgm:t>
    </dgm:pt>
    <dgm:pt modelId="{2D59C435-9484-48F1-8157-6151F7663DF5}">
      <dgm:prSet/>
      <dgm:spPr/>
      <dgm:t>
        <a:bodyPr/>
        <a:lstStyle/>
        <a:p>
          <a:r>
            <a:rPr lang="zh-TW"/>
            <a:t>有時間做得完</a:t>
          </a:r>
          <a:endParaRPr lang="en-US"/>
        </a:p>
      </dgm:t>
    </dgm:pt>
    <dgm:pt modelId="{83C65348-7114-4BF6-8BFC-5FD6E5AC2AA8}" type="parTrans" cxnId="{EBD3B7DA-A1E8-41D9-9FAC-B71059AAEFDD}">
      <dgm:prSet/>
      <dgm:spPr/>
      <dgm:t>
        <a:bodyPr/>
        <a:lstStyle/>
        <a:p>
          <a:endParaRPr lang="en-US"/>
        </a:p>
      </dgm:t>
    </dgm:pt>
    <dgm:pt modelId="{A814A6C9-53F8-4420-9972-779C0AE6165F}" type="sibTrans" cxnId="{EBD3B7DA-A1E8-41D9-9FAC-B71059AAEFDD}">
      <dgm:prSet/>
      <dgm:spPr/>
      <dgm:t>
        <a:bodyPr/>
        <a:lstStyle/>
        <a:p>
          <a:endParaRPr lang="en-US"/>
        </a:p>
      </dgm:t>
    </dgm:pt>
    <dgm:pt modelId="{401C0B3D-6E32-4DC9-8B35-1C8FEB5F250E}">
      <dgm:prSet/>
      <dgm:spPr/>
      <dgm:t>
        <a:bodyPr/>
        <a:lstStyle/>
        <a:p>
          <a:r>
            <a:rPr lang="zh-TW"/>
            <a:t>有能力做得到</a:t>
          </a:r>
          <a:endParaRPr lang="en-US"/>
        </a:p>
      </dgm:t>
    </dgm:pt>
    <dgm:pt modelId="{F914DA2F-8C73-44D8-A6D8-E2406703CACE}" type="parTrans" cxnId="{CA492598-9EFD-4C1E-AABF-D53A831EEBB6}">
      <dgm:prSet/>
      <dgm:spPr/>
      <dgm:t>
        <a:bodyPr/>
        <a:lstStyle/>
        <a:p>
          <a:endParaRPr lang="en-US"/>
        </a:p>
      </dgm:t>
    </dgm:pt>
    <dgm:pt modelId="{15A7D6F2-A74E-4462-8ADA-E297B1F87A75}" type="sibTrans" cxnId="{CA492598-9EFD-4C1E-AABF-D53A831EEBB6}">
      <dgm:prSet/>
      <dgm:spPr/>
      <dgm:t>
        <a:bodyPr/>
        <a:lstStyle/>
        <a:p>
          <a:endParaRPr lang="en-US"/>
        </a:p>
      </dgm:t>
    </dgm:pt>
    <dgm:pt modelId="{388AA615-631F-4E35-B9AA-56DA756F03C5}" type="pres">
      <dgm:prSet presAssocID="{E78E9E97-757C-4E76-9C2A-80D079B90800}" presName="Name0" presStyleCnt="0">
        <dgm:presLayoutVars>
          <dgm:dir/>
          <dgm:animLvl val="lvl"/>
          <dgm:resizeHandles val="exact"/>
        </dgm:presLayoutVars>
      </dgm:prSet>
      <dgm:spPr/>
    </dgm:pt>
    <dgm:pt modelId="{9527E6C6-396A-4D18-9CD5-17D5A29890D6}" type="pres">
      <dgm:prSet presAssocID="{C54B0D2B-B89B-408D-8AC6-4D6C4C563F73}" presName="linNode" presStyleCnt="0"/>
      <dgm:spPr/>
    </dgm:pt>
    <dgm:pt modelId="{64A64E8C-7A7F-4A0E-BBA8-3F240C98E147}" type="pres">
      <dgm:prSet presAssocID="{C54B0D2B-B89B-408D-8AC6-4D6C4C563F73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13D9F2DC-7B8F-4D0E-B0FF-D3D75D9B4ED1}" type="pres">
      <dgm:prSet presAssocID="{C54B0D2B-B89B-408D-8AC6-4D6C4C563F73}" presName="descendantText" presStyleLbl="alignAccFollowNode1" presStyleIdx="0" presStyleCnt="3">
        <dgm:presLayoutVars>
          <dgm:bulletEnabled val="1"/>
        </dgm:presLayoutVars>
      </dgm:prSet>
      <dgm:spPr/>
    </dgm:pt>
    <dgm:pt modelId="{76F2D529-122C-481E-9BBC-45AB81503D2E}" type="pres">
      <dgm:prSet presAssocID="{D04FE21C-3B36-494F-93C7-AB4AB44F318F}" presName="sp" presStyleCnt="0"/>
      <dgm:spPr/>
    </dgm:pt>
    <dgm:pt modelId="{5182DE9D-202F-44D7-A065-CBE36B224AD4}" type="pres">
      <dgm:prSet presAssocID="{45002693-8C07-4CC4-A561-37206D9B7D8F}" presName="linNode" presStyleCnt="0"/>
      <dgm:spPr/>
    </dgm:pt>
    <dgm:pt modelId="{FEBEEED6-174D-4BC9-85E6-F71C40F0B1A7}" type="pres">
      <dgm:prSet presAssocID="{45002693-8C07-4CC4-A561-37206D9B7D8F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FD4692E5-DAB6-489F-ACB3-3A97F217B088}" type="pres">
      <dgm:prSet presAssocID="{45002693-8C07-4CC4-A561-37206D9B7D8F}" presName="descendantText" presStyleLbl="alignAccFollowNode1" presStyleIdx="1" presStyleCnt="3">
        <dgm:presLayoutVars>
          <dgm:bulletEnabled val="1"/>
        </dgm:presLayoutVars>
      </dgm:prSet>
      <dgm:spPr/>
    </dgm:pt>
    <dgm:pt modelId="{9DF00707-4D0A-46AE-9777-04D05F1985D7}" type="pres">
      <dgm:prSet presAssocID="{1BACE612-EFFA-4E4B-8E11-4D9804855D55}" presName="sp" presStyleCnt="0"/>
      <dgm:spPr/>
    </dgm:pt>
    <dgm:pt modelId="{F30817EF-2582-42CD-8826-D64CF8AADF78}" type="pres">
      <dgm:prSet presAssocID="{587B91F1-337E-4F68-B9E2-CDC9F361D3A8}" presName="linNode" presStyleCnt="0"/>
      <dgm:spPr/>
    </dgm:pt>
    <dgm:pt modelId="{05466392-66C8-490A-9538-7F60A84021A1}" type="pres">
      <dgm:prSet presAssocID="{587B91F1-337E-4F68-B9E2-CDC9F361D3A8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19554558-0472-4B6B-ABD0-2D94220E7AC5}" type="pres">
      <dgm:prSet presAssocID="{587B91F1-337E-4F68-B9E2-CDC9F361D3A8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6748CE16-028B-4332-B37E-A50C3893EAD0}" type="presOf" srcId="{FB334B24-F5FB-4F5E-A277-7B0D71FEF4BB}" destId="{FD4692E5-DAB6-489F-ACB3-3A97F217B088}" srcOrd="0" destOrd="1" presId="urn:microsoft.com/office/officeart/2005/8/layout/vList5"/>
    <dgm:cxn modelId="{7A20581D-EBEA-447A-BE9A-DE8E46C39B5E}" srcId="{E78E9E97-757C-4E76-9C2A-80D079B90800}" destId="{C54B0D2B-B89B-408D-8AC6-4D6C4C563F73}" srcOrd="0" destOrd="0" parTransId="{61F3E844-1C7E-4DFC-A257-96F3891F98BE}" sibTransId="{D04FE21C-3B36-494F-93C7-AB4AB44F318F}"/>
    <dgm:cxn modelId="{D289771F-C2FB-4FBD-B1D9-D01D3B69CA1B}" srcId="{E78E9E97-757C-4E76-9C2A-80D079B90800}" destId="{45002693-8C07-4CC4-A561-37206D9B7D8F}" srcOrd="1" destOrd="0" parTransId="{CC78F175-C357-4AB0-BABB-2A62597B118E}" sibTransId="{1BACE612-EFFA-4E4B-8E11-4D9804855D55}"/>
    <dgm:cxn modelId="{D300012F-344B-4AB2-8ED0-66DE2B661F39}" type="presOf" srcId="{45002693-8C07-4CC4-A561-37206D9B7D8F}" destId="{FEBEEED6-174D-4BC9-85E6-F71C40F0B1A7}" srcOrd="0" destOrd="0" presId="urn:microsoft.com/office/officeart/2005/8/layout/vList5"/>
    <dgm:cxn modelId="{1A82E84A-602C-4F09-9FCC-DD1C7FEF5FA1}" type="presOf" srcId="{587B91F1-337E-4F68-B9E2-CDC9F361D3A8}" destId="{05466392-66C8-490A-9538-7F60A84021A1}" srcOrd="0" destOrd="0" presId="urn:microsoft.com/office/officeart/2005/8/layout/vList5"/>
    <dgm:cxn modelId="{EB4FDA7F-19A1-42E7-B3AF-B5C940C03CCB}" srcId="{C54B0D2B-B89B-408D-8AC6-4D6C4C563F73}" destId="{AFC10FAB-7E3E-4156-A6AE-B63B7BC804BE}" srcOrd="0" destOrd="0" parTransId="{D57EE819-8AC0-4787-9D8A-8FC25159737E}" sibTransId="{4900FF8F-D373-4E55-B37C-2DEAB29944CE}"/>
    <dgm:cxn modelId="{31506088-55B3-45F9-82F7-73713BB220D4}" type="presOf" srcId="{E3156D7E-10D0-43E7-AA41-4E66A970F5FA}" destId="{FD4692E5-DAB6-489F-ACB3-3A97F217B088}" srcOrd="0" destOrd="0" presId="urn:microsoft.com/office/officeart/2005/8/layout/vList5"/>
    <dgm:cxn modelId="{E517558C-2CBA-47D7-886A-E22B36EFA836}" type="presOf" srcId="{C54B0D2B-B89B-408D-8AC6-4D6C4C563F73}" destId="{64A64E8C-7A7F-4A0E-BBA8-3F240C98E147}" srcOrd="0" destOrd="0" presId="urn:microsoft.com/office/officeart/2005/8/layout/vList5"/>
    <dgm:cxn modelId="{4233AE8E-E2D9-469D-A08A-D7A9565FC64F}" type="presOf" srcId="{E78E9E97-757C-4E76-9C2A-80D079B90800}" destId="{388AA615-631F-4E35-B9AA-56DA756F03C5}" srcOrd="0" destOrd="0" presId="urn:microsoft.com/office/officeart/2005/8/layout/vList5"/>
    <dgm:cxn modelId="{7084DB8F-6828-45A4-B8E2-FBCF7C4E19A1}" srcId="{E78E9E97-757C-4E76-9C2A-80D079B90800}" destId="{587B91F1-337E-4F68-B9E2-CDC9F361D3A8}" srcOrd="2" destOrd="0" parTransId="{7C46E916-E9AB-4A9A-9FFF-977DB65A5381}" sibTransId="{9F6686EE-380A-4E7E-8FAB-EE6EA83CB322}"/>
    <dgm:cxn modelId="{CA492598-9EFD-4C1E-AABF-D53A831EEBB6}" srcId="{587B91F1-337E-4F68-B9E2-CDC9F361D3A8}" destId="{401C0B3D-6E32-4DC9-8B35-1C8FEB5F250E}" srcOrd="1" destOrd="0" parTransId="{F914DA2F-8C73-44D8-A6D8-E2406703CACE}" sibTransId="{15A7D6F2-A74E-4462-8ADA-E297B1F87A75}"/>
    <dgm:cxn modelId="{CD636BB6-56DF-47B2-B5F4-F16533EFD3C3}" type="presOf" srcId="{AFC10FAB-7E3E-4156-A6AE-B63B7BC804BE}" destId="{13D9F2DC-7B8F-4D0E-B0FF-D3D75D9B4ED1}" srcOrd="0" destOrd="0" presId="urn:microsoft.com/office/officeart/2005/8/layout/vList5"/>
    <dgm:cxn modelId="{7B4FE8BF-2FC3-4D8D-A0DB-62BD42CABA16}" type="presOf" srcId="{401C0B3D-6E32-4DC9-8B35-1C8FEB5F250E}" destId="{19554558-0472-4B6B-ABD0-2D94220E7AC5}" srcOrd="0" destOrd="1" presId="urn:microsoft.com/office/officeart/2005/8/layout/vList5"/>
    <dgm:cxn modelId="{66BB53CA-2AFD-4165-B043-A62C27E817F9}" srcId="{45002693-8C07-4CC4-A561-37206D9B7D8F}" destId="{E3156D7E-10D0-43E7-AA41-4E66A970F5FA}" srcOrd="0" destOrd="0" parTransId="{0331F176-93FF-4036-8E82-A8AB817D5C87}" sibTransId="{E46A0523-ECC9-454A-8DF0-C194880B90D3}"/>
    <dgm:cxn modelId="{E5B3A1CA-977E-40BF-9726-CD69E3E2B77E}" type="presOf" srcId="{2D59C435-9484-48F1-8157-6151F7663DF5}" destId="{19554558-0472-4B6B-ABD0-2D94220E7AC5}" srcOrd="0" destOrd="0" presId="urn:microsoft.com/office/officeart/2005/8/layout/vList5"/>
    <dgm:cxn modelId="{EBD3B7DA-A1E8-41D9-9FAC-B71059AAEFDD}" srcId="{587B91F1-337E-4F68-B9E2-CDC9F361D3A8}" destId="{2D59C435-9484-48F1-8157-6151F7663DF5}" srcOrd="0" destOrd="0" parTransId="{83C65348-7114-4BF6-8BFC-5FD6E5AC2AA8}" sibTransId="{A814A6C9-53F8-4420-9972-779C0AE6165F}"/>
    <dgm:cxn modelId="{9DEB00FC-2A76-4929-AE09-BE66B719AD77}" srcId="{45002693-8C07-4CC4-A561-37206D9B7D8F}" destId="{FB334B24-F5FB-4F5E-A277-7B0D71FEF4BB}" srcOrd="1" destOrd="0" parTransId="{CDDAEF27-B41E-4595-9E09-4EB6F7372742}" sibTransId="{5115AA4E-48B5-4F12-99EC-A789AB438BA4}"/>
    <dgm:cxn modelId="{35A3629D-9BE3-4C09-9BAC-10094630342B}" type="presParOf" srcId="{388AA615-631F-4E35-B9AA-56DA756F03C5}" destId="{9527E6C6-396A-4D18-9CD5-17D5A29890D6}" srcOrd="0" destOrd="0" presId="urn:microsoft.com/office/officeart/2005/8/layout/vList5"/>
    <dgm:cxn modelId="{C4C963C9-9EED-418B-8722-5A2EC5CB64AC}" type="presParOf" srcId="{9527E6C6-396A-4D18-9CD5-17D5A29890D6}" destId="{64A64E8C-7A7F-4A0E-BBA8-3F240C98E147}" srcOrd="0" destOrd="0" presId="urn:microsoft.com/office/officeart/2005/8/layout/vList5"/>
    <dgm:cxn modelId="{BF0A1283-F7D7-4A30-9B95-4B16C0AA9873}" type="presParOf" srcId="{9527E6C6-396A-4D18-9CD5-17D5A29890D6}" destId="{13D9F2DC-7B8F-4D0E-B0FF-D3D75D9B4ED1}" srcOrd="1" destOrd="0" presId="urn:microsoft.com/office/officeart/2005/8/layout/vList5"/>
    <dgm:cxn modelId="{18C382F6-C0C8-4C67-80D5-BAE7748F813F}" type="presParOf" srcId="{388AA615-631F-4E35-B9AA-56DA756F03C5}" destId="{76F2D529-122C-481E-9BBC-45AB81503D2E}" srcOrd="1" destOrd="0" presId="urn:microsoft.com/office/officeart/2005/8/layout/vList5"/>
    <dgm:cxn modelId="{9BD3B092-1C5B-4445-B65F-4FB14AF701CB}" type="presParOf" srcId="{388AA615-631F-4E35-B9AA-56DA756F03C5}" destId="{5182DE9D-202F-44D7-A065-CBE36B224AD4}" srcOrd="2" destOrd="0" presId="urn:microsoft.com/office/officeart/2005/8/layout/vList5"/>
    <dgm:cxn modelId="{F8C6BF7B-7D74-4ED4-99DC-D328CEC3DED6}" type="presParOf" srcId="{5182DE9D-202F-44D7-A065-CBE36B224AD4}" destId="{FEBEEED6-174D-4BC9-85E6-F71C40F0B1A7}" srcOrd="0" destOrd="0" presId="urn:microsoft.com/office/officeart/2005/8/layout/vList5"/>
    <dgm:cxn modelId="{FF9006D8-1915-43E3-A66B-5ED8CAA2281F}" type="presParOf" srcId="{5182DE9D-202F-44D7-A065-CBE36B224AD4}" destId="{FD4692E5-DAB6-489F-ACB3-3A97F217B088}" srcOrd="1" destOrd="0" presId="urn:microsoft.com/office/officeart/2005/8/layout/vList5"/>
    <dgm:cxn modelId="{4522105A-F752-4765-B5EC-7C838A2408A7}" type="presParOf" srcId="{388AA615-631F-4E35-B9AA-56DA756F03C5}" destId="{9DF00707-4D0A-46AE-9777-04D05F1985D7}" srcOrd="3" destOrd="0" presId="urn:microsoft.com/office/officeart/2005/8/layout/vList5"/>
    <dgm:cxn modelId="{002CEBB2-5400-4C35-8156-BD7E5D4EFE4C}" type="presParOf" srcId="{388AA615-631F-4E35-B9AA-56DA756F03C5}" destId="{F30817EF-2582-42CD-8826-D64CF8AADF78}" srcOrd="4" destOrd="0" presId="urn:microsoft.com/office/officeart/2005/8/layout/vList5"/>
    <dgm:cxn modelId="{1D247851-7CC8-429C-AD7B-C4AE795C8B88}" type="presParOf" srcId="{F30817EF-2582-42CD-8826-D64CF8AADF78}" destId="{05466392-66C8-490A-9538-7F60A84021A1}" srcOrd="0" destOrd="0" presId="urn:microsoft.com/office/officeart/2005/8/layout/vList5"/>
    <dgm:cxn modelId="{D286120F-0DDC-44E3-A6A9-71A5A4E7A7EC}" type="presParOf" srcId="{F30817EF-2582-42CD-8826-D64CF8AADF78}" destId="{19554558-0472-4B6B-ABD0-2D94220E7AC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2DF95F9-4077-4C45-B37F-4528E305F34B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C875685-83CF-487E-B50C-2485EBF52C96}">
      <dgm:prSet/>
      <dgm:spPr/>
      <dgm:t>
        <a:bodyPr/>
        <a:lstStyle/>
        <a:p>
          <a:r>
            <a:rPr lang="zh-TW"/>
            <a:t>初期</a:t>
          </a:r>
          <a:endParaRPr lang="en-US"/>
        </a:p>
      </dgm:t>
    </dgm:pt>
    <dgm:pt modelId="{DFA45346-4A2A-4749-8A30-F505F4CE08D6}" type="parTrans" cxnId="{0EEDF03C-CCD3-4D73-8499-26C743693840}">
      <dgm:prSet/>
      <dgm:spPr/>
      <dgm:t>
        <a:bodyPr/>
        <a:lstStyle/>
        <a:p>
          <a:endParaRPr lang="en-US"/>
        </a:p>
      </dgm:t>
    </dgm:pt>
    <dgm:pt modelId="{D9FF42E6-D7D4-473C-B6C7-254707CF82A3}" type="sibTrans" cxnId="{0EEDF03C-CCD3-4D73-8499-26C743693840}">
      <dgm:prSet/>
      <dgm:spPr/>
      <dgm:t>
        <a:bodyPr/>
        <a:lstStyle/>
        <a:p>
          <a:endParaRPr lang="en-US"/>
        </a:p>
      </dgm:t>
    </dgm:pt>
    <dgm:pt modelId="{B1B5BB83-7346-40CF-BDEF-95EA04E3B485}">
      <dgm:prSet/>
      <dgm:spPr/>
      <dgm:t>
        <a:bodyPr/>
        <a:lstStyle/>
        <a:p>
          <a:r>
            <a:rPr lang="zh-TW"/>
            <a:t>主功能是否正常運作</a:t>
          </a:r>
          <a:endParaRPr lang="en-US"/>
        </a:p>
      </dgm:t>
    </dgm:pt>
    <dgm:pt modelId="{0E0F0611-599D-49A6-A0F8-39EF980BD7B7}" type="parTrans" cxnId="{E18CB485-D1A9-4E86-868C-102FBEE2F9B8}">
      <dgm:prSet/>
      <dgm:spPr/>
      <dgm:t>
        <a:bodyPr/>
        <a:lstStyle/>
        <a:p>
          <a:endParaRPr lang="en-US"/>
        </a:p>
      </dgm:t>
    </dgm:pt>
    <dgm:pt modelId="{7E1BB7C1-11B6-40D8-860A-8D574D48BE8F}" type="sibTrans" cxnId="{E18CB485-D1A9-4E86-868C-102FBEE2F9B8}">
      <dgm:prSet/>
      <dgm:spPr/>
      <dgm:t>
        <a:bodyPr/>
        <a:lstStyle/>
        <a:p>
          <a:endParaRPr lang="en-US"/>
        </a:p>
      </dgm:t>
    </dgm:pt>
    <dgm:pt modelId="{AEC7C058-9C72-4BD9-B5CC-F2E28294BF40}">
      <dgm:prSet/>
      <dgm:spPr/>
      <dgm:t>
        <a:bodyPr/>
        <a:lstStyle/>
        <a:p>
          <a:r>
            <a:rPr lang="zh-TW"/>
            <a:t>學習為主</a:t>
          </a:r>
          <a:endParaRPr lang="en-US"/>
        </a:p>
      </dgm:t>
    </dgm:pt>
    <dgm:pt modelId="{CBEC7BD5-D654-4064-939A-706A29D801A1}" type="parTrans" cxnId="{0D1A6204-70B0-4CBE-B462-65A260CF218B}">
      <dgm:prSet/>
      <dgm:spPr/>
      <dgm:t>
        <a:bodyPr/>
        <a:lstStyle/>
        <a:p>
          <a:endParaRPr lang="en-US"/>
        </a:p>
      </dgm:t>
    </dgm:pt>
    <dgm:pt modelId="{EA4E97E8-8513-404D-B7D3-DA3DD81669F2}" type="sibTrans" cxnId="{0D1A6204-70B0-4CBE-B462-65A260CF218B}">
      <dgm:prSet/>
      <dgm:spPr/>
      <dgm:t>
        <a:bodyPr/>
        <a:lstStyle/>
        <a:p>
          <a:endParaRPr lang="en-US"/>
        </a:p>
      </dgm:t>
    </dgm:pt>
    <dgm:pt modelId="{EF9F2213-A131-48DC-95D6-96200607FF5C}">
      <dgm:prSet/>
      <dgm:spPr/>
      <dgm:t>
        <a:bodyPr/>
        <a:lstStyle/>
        <a:p>
          <a:r>
            <a:rPr lang="zh-TW"/>
            <a:t>中期</a:t>
          </a:r>
          <a:endParaRPr lang="en-US"/>
        </a:p>
      </dgm:t>
    </dgm:pt>
    <dgm:pt modelId="{84CD7A77-AB24-46C1-9CB4-3F8244C023AB}" type="parTrans" cxnId="{ACE15D93-483C-4FC3-BB4C-45B18644CE09}">
      <dgm:prSet/>
      <dgm:spPr/>
      <dgm:t>
        <a:bodyPr/>
        <a:lstStyle/>
        <a:p>
          <a:endParaRPr lang="en-US"/>
        </a:p>
      </dgm:t>
    </dgm:pt>
    <dgm:pt modelId="{FA284E10-7833-4671-B169-52CB91DB3213}" type="sibTrans" cxnId="{ACE15D93-483C-4FC3-BB4C-45B18644CE09}">
      <dgm:prSet/>
      <dgm:spPr/>
      <dgm:t>
        <a:bodyPr/>
        <a:lstStyle/>
        <a:p>
          <a:endParaRPr lang="en-US"/>
        </a:p>
      </dgm:t>
    </dgm:pt>
    <dgm:pt modelId="{139CA105-6A43-4150-982E-C4EEF4985C91}">
      <dgm:prSet/>
      <dgm:spPr/>
      <dgm:t>
        <a:bodyPr/>
        <a:lstStyle/>
        <a:p>
          <a:r>
            <a:rPr lang="zh-TW"/>
            <a:t>細部功能和錯誤處理狀況</a:t>
          </a:r>
          <a:endParaRPr lang="en-US"/>
        </a:p>
      </dgm:t>
    </dgm:pt>
    <dgm:pt modelId="{270F9FC4-AFFB-4302-B8FD-9573215BC548}" type="parTrans" cxnId="{30224AD0-0D62-44B5-BD15-1039B385C2BB}">
      <dgm:prSet/>
      <dgm:spPr/>
      <dgm:t>
        <a:bodyPr/>
        <a:lstStyle/>
        <a:p>
          <a:endParaRPr lang="en-US"/>
        </a:p>
      </dgm:t>
    </dgm:pt>
    <dgm:pt modelId="{C72014AD-8E30-4129-9391-2E7ECF44EF11}" type="sibTrans" cxnId="{30224AD0-0D62-44B5-BD15-1039B385C2BB}">
      <dgm:prSet/>
      <dgm:spPr/>
      <dgm:t>
        <a:bodyPr/>
        <a:lstStyle/>
        <a:p>
          <a:endParaRPr lang="en-US"/>
        </a:p>
      </dgm:t>
    </dgm:pt>
    <dgm:pt modelId="{6E50AB27-EB5D-4CFE-8E65-01128247F3AB}">
      <dgm:prSet/>
      <dgm:spPr/>
      <dgm:t>
        <a:bodyPr/>
        <a:lstStyle/>
        <a:p>
          <a:r>
            <a:rPr lang="zh-TW"/>
            <a:t>找出更多錯誤</a:t>
          </a:r>
          <a:endParaRPr lang="en-US"/>
        </a:p>
      </dgm:t>
    </dgm:pt>
    <dgm:pt modelId="{F4B386DA-CB0E-4E3F-A0D0-C7657AD1CB62}" type="parTrans" cxnId="{3A902393-94B6-406D-A30F-F11C96112637}">
      <dgm:prSet/>
      <dgm:spPr/>
      <dgm:t>
        <a:bodyPr/>
        <a:lstStyle/>
        <a:p>
          <a:endParaRPr lang="en-US"/>
        </a:p>
      </dgm:t>
    </dgm:pt>
    <dgm:pt modelId="{75721EAB-EBFF-48F7-A144-5CD321D5D9AF}" type="sibTrans" cxnId="{3A902393-94B6-406D-A30F-F11C96112637}">
      <dgm:prSet/>
      <dgm:spPr/>
      <dgm:t>
        <a:bodyPr/>
        <a:lstStyle/>
        <a:p>
          <a:endParaRPr lang="en-US"/>
        </a:p>
      </dgm:t>
    </dgm:pt>
    <dgm:pt modelId="{17847627-2328-4430-8F46-A49B18A8CCEE}">
      <dgm:prSet/>
      <dgm:spPr/>
      <dgm:t>
        <a:bodyPr/>
        <a:lstStyle/>
        <a:p>
          <a:r>
            <a:rPr lang="zh-TW"/>
            <a:t>末期</a:t>
          </a:r>
          <a:endParaRPr lang="en-US"/>
        </a:p>
      </dgm:t>
    </dgm:pt>
    <dgm:pt modelId="{27112138-85FC-4000-9D71-9AFBB0CDD5C4}" type="parTrans" cxnId="{B99A6005-7105-4B6C-94BA-DBD6AD85241A}">
      <dgm:prSet/>
      <dgm:spPr/>
      <dgm:t>
        <a:bodyPr/>
        <a:lstStyle/>
        <a:p>
          <a:endParaRPr lang="en-US"/>
        </a:p>
      </dgm:t>
    </dgm:pt>
    <dgm:pt modelId="{AB3F8517-2E3C-4089-ABCB-48A98C204B9F}" type="sibTrans" cxnId="{B99A6005-7105-4B6C-94BA-DBD6AD85241A}">
      <dgm:prSet/>
      <dgm:spPr/>
      <dgm:t>
        <a:bodyPr/>
        <a:lstStyle/>
        <a:p>
          <a:endParaRPr lang="en-US"/>
        </a:p>
      </dgm:t>
    </dgm:pt>
    <dgm:pt modelId="{9DDC7872-77F3-4C45-B1C4-EB4E7BA73969}">
      <dgm:prSet/>
      <dgm:spPr/>
      <dgm:t>
        <a:bodyPr/>
        <a:lstStyle/>
        <a:p>
          <a:r>
            <a:rPr lang="zh-TW"/>
            <a:t>各種組合狀況</a:t>
          </a:r>
          <a:endParaRPr lang="en-US"/>
        </a:p>
      </dgm:t>
    </dgm:pt>
    <dgm:pt modelId="{BE630D39-70FB-4752-B516-3C24AF9C897D}" type="parTrans" cxnId="{2BF9F422-4CE0-4F03-A32C-BE1881C2CC6F}">
      <dgm:prSet/>
      <dgm:spPr/>
      <dgm:t>
        <a:bodyPr/>
        <a:lstStyle/>
        <a:p>
          <a:endParaRPr lang="en-US"/>
        </a:p>
      </dgm:t>
    </dgm:pt>
    <dgm:pt modelId="{EFD72FE3-B0EC-4FEE-8C33-2430B59EAE0B}" type="sibTrans" cxnId="{2BF9F422-4CE0-4F03-A32C-BE1881C2CC6F}">
      <dgm:prSet/>
      <dgm:spPr/>
      <dgm:t>
        <a:bodyPr/>
        <a:lstStyle/>
        <a:p>
          <a:endParaRPr lang="en-US"/>
        </a:p>
      </dgm:t>
    </dgm:pt>
    <dgm:pt modelId="{898B9A41-64A4-4A05-9795-2602FFC7C33C}">
      <dgm:prSet/>
      <dgm:spPr/>
      <dgm:t>
        <a:bodyPr/>
        <a:lstStyle/>
        <a:p>
          <a:r>
            <a:rPr lang="zh-TW"/>
            <a:t>利用各種方式</a:t>
          </a:r>
          <a:r>
            <a:rPr lang="en-US"/>
            <a:t>:</a:t>
          </a:r>
          <a:r>
            <a:rPr lang="zh-TW"/>
            <a:t>自動化 探索測試 </a:t>
          </a:r>
          <a:r>
            <a:rPr lang="en-US"/>
            <a:t>I18N</a:t>
          </a:r>
        </a:p>
      </dgm:t>
    </dgm:pt>
    <dgm:pt modelId="{B4854EEF-489F-4E3F-92BA-16D126C4F8B8}" type="parTrans" cxnId="{F4C71ACF-4D3E-408E-9B48-E7B1C53EA48B}">
      <dgm:prSet/>
      <dgm:spPr/>
      <dgm:t>
        <a:bodyPr/>
        <a:lstStyle/>
        <a:p>
          <a:endParaRPr lang="en-US"/>
        </a:p>
      </dgm:t>
    </dgm:pt>
    <dgm:pt modelId="{6CE2915B-45A0-4D7B-908F-79F05A2EDFC2}" type="sibTrans" cxnId="{F4C71ACF-4D3E-408E-9B48-E7B1C53EA48B}">
      <dgm:prSet/>
      <dgm:spPr/>
      <dgm:t>
        <a:bodyPr/>
        <a:lstStyle/>
        <a:p>
          <a:endParaRPr lang="en-US"/>
        </a:p>
      </dgm:t>
    </dgm:pt>
    <dgm:pt modelId="{33AF1E44-6652-4540-8104-CD3A3DABF2A9}">
      <dgm:prSet/>
      <dgm:spPr/>
      <dgm:t>
        <a:bodyPr/>
        <a:lstStyle/>
        <a:p>
          <a:r>
            <a:rPr lang="zh-TW"/>
            <a:t>最後</a:t>
          </a:r>
          <a:endParaRPr lang="en-US"/>
        </a:p>
      </dgm:t>
    </dgm:pt>
    <dgm:pt modelId="{ED43A3F9-6CEC-416A-A64C-F2EF9A294263}" type="parTrans" cxnId="{189193BC-455B-4816-9414-011D7950A500}">
      <dgm:prSet/>
      <dgm:spPr/>
      <dgm:t>
        <a:bodyPr/>
        <a:lstStyle/>
        <a:p>
          <a:endParaRPr lang="en-US"/>
        </a:p>
      </dgm:t>
    </dgm:pt>
    <dgm:pt modelId="{BC1F06EF-3896-46A6-8066-B8268DD2732C}" type="sibTrans" cxnId="{189193BC-455B-4816-9414-011D7950A500}">
      <dgm:prSet/>
      <dgm:spPr/>
      <dgm:t>
        <a:bodyPr/>
        <a:lstStyle/>
        <a:p>
          <a:endParaRPr lang="en-US"/>
        </a:p>
      </dgm:t>
    </dgm:pt>
    <dgm:pt modelId="{D994C0B0-C199-400A-90D9-727A3D2560BE}">
      <dgm:prSet/>
      <dgm:spPr/>
      <dgm:t>
        <a:bodyPr/>
        <a:lstStyle/>
        <a:p>
          <a:r>
            <a:rPr lang="zh-TW"/>
            <a:t>每個變動或修復</a:t>
          </a:r>
          <a:endParaRPr lang="en-US"/>
        </a:p>
      </dgm:t>
    </dgm:pt>
    <dgm:pt modelId="{D054F710-7987-4323-B2EB-467342FDA463}" type="parTrans" cxnId="{A9D64AB8-46BE-461A-B6D1-A3CF09048F96}">
      <dgm:prSet/>
      <dgm:spPr/>
      <dgm:t>
        <a:bodyPr/>
        <a:lstStyle/>
        <a:p>
          <a:endParaRPr lang="en-US"/>
        </a:p>
      </dgm:t>
    </dgm:pt>
    <dgm:pt modelId="{454161BB-0C77-4619-B383-694C61D4289A}" type="sibTrans" cxnId="{A9D64AB8-46BE-461A-B6D1-A3CF09048F96}">
      <dgm:prSet/>
      <dgm:spPr/>
      <dgm:t>
        <a:bodyPr/>
        <a:lstStyle/>
        <a:p>
          <a:endParaRPr lang="en-US"/>
        </a:p>
      </dgm:t>
    </dgm:pt>
    <dgm:pt modelId="{95F4DBD0-BC36-4E22-A787-BB9BAA0ACD8C}">
      <dgm:prSet/>
      <dgm:spPr/>
      <dgm:t>
        <a:bodyPr/>
        <a:lstStyle/>
        <a:p>
          <a:r>
            <a:rPr lang="zh-TW"/>
            <a:t>多層把關</a:t>
          </a:r>
          <a:r>
            <a:rPr lang="en-US"/>
            <a:t>(</a:t>
          </a:r>
          <a:r>
            <a:rPr lang="zh-TW"/>
            <a:t>檢視</a:t>
          </a:r>
          <a:r>
            <a:rPr lang="en-US"/>
            <a:t>/</a:t>
          </a:r>
          <a:r>
            <a:rPr lang="zh-TW"/>
            <a:t>手動</a:t>
          </a:r>
          <a:r>
            <a:rPr lang="en-US"/>
            <a:t>/</a:t>
          </a:r>
          <a:r>
            <a:rPr lang="zh-TW"/>
            <a:t>自動</a:t>
          </a:r>
          <a:r>
            <a:rPr lang="en-US"/>
            <a:t>)</a:t>
          </a:r>
        </a:p>
      </dgm:t>
    </dgm:pt>
    <dgm:pt modelId="{A68C147E-4CAE-4EAE-BED2-D41AC76632A6}" type="parTrans" cxnId="{C03CBEEC-E684-440A-ACC6-32436179A663}">
      <dgm:prSet/>
      <dgm:spPr/>
      <dgm:t>
        <a:bodyPr/>
        <a:lstStyle/>
        <a:p>
          <a:endParaRPr lang="en-US"/>
        </a:p>
      </dgm:t>
    </dgm:pt>
    <dgm:pt modelId="{20D064C0-88B2-4EBC-83F4-D3847E280B69}" type="sibTrans" cxnId="{C03CBEEC-E684-440A-ACC6-32436179A663}">
      <dgm:prSet/>
      <dgm:spPr/>
      <dgm:t>
        <a:bodyPr/>
        <a:lstStyle/>
        <a:p>
          <a:endParaRPr lang="en-US"/>
        </a:p>
      </dgm:t>
    </dgm:pt>
    <dgm:pt modelId="{3A6FDC87-5CC0-4518-A939-DD72C773221E}" type="pres">
      <dgm:prSet presAssocID="{32DF95F9-4077-4C45-B37F-4528E305F34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59055A8-F2C9-4EC2-84C6-276A96C0C23E}" type="pres">
      <dgm:prSet presAssocID="{8C875685-83CF-487E-B50C-2485EBF52C96}" presName="root" presStyleCnt="0"/>
      <dgm:spPr/>
    </dgm:pt>
    <dgm:pt modelId="{B3C1A019-B192-4153-9932-6BC273D1A651}" type="pres">
      <dgm:prSet presAssocID="{8C875685-83CF-487E-B50C-2485EBF52C96}" presName="rootComposite" presStyleCnt="0"/>
      <dgm:spPr/>
    </dgm:pt>
    <dgm:pt modelId="{89B6915D-52DD-402E-A5B5-671983B4A210}" type="pres">
      <dgm:prSet presAssocID="{8C875685-83CF-487E-B50C-2485EBF52C96}" presName="rootText" presStyleLbl="node1" presStyleIdx="0" presStyleCnt="4"/>
      <dgm:spPr/>
    </dgm:pt>
    <dgm:pt modelId="{9A302230-8F5D-4550-A8D5-CADB326C7EC0}" type="pres">
      <dgm:prSet presAssocID="{8C875685-83CF-487E-B50C-2485EBF52C96}" presName="rootConnector" presStyleLbl="node1" presStyleIdx="0" presStyleCnt="4"/>
      <dgm:spPr/>
    </dgm:pt>
    <dgm:pt modelId="{8E9A21B9-49AD-4047-A2E8-44A8847CC1DF}" type="pres">
      <dgm:prSet presAssocID="{8C875685-83CF-487E-B50C-2485EBF52C96}" presName="childShape" presStyleCnt="0"/>
      <dgm:spPr/>
    </dgm:pt>
    <dgm:pt modelId="{60F47C67-E518-48DF-A351-F2C41AA297ED}" type="pres">
      <dgm:prSet presAssocID="{0E0F0611-599D-49A6-A0F8-39EF980BD7B7}" presName="Name13" presStyleLbl="parChTrans1D2" presStyleIdx="0" presStyleCnt="8"/>
      <dgm:spPr/>
    </dgm:pt>
    <dgm:pt modelId="{744E6174-EFFF-4423-9F01-8745B47D14CC}" type="pres">
      <dgm:prSet presAssocID="{B1B5BB83-7346-40CF-BDEF-95EA04E3B485}" presName="childText" presStyleLbl="bgAcc1" presStyleIdx="0" presStyleCnt="8">
        <dgm:presLayoutVars>
          <dgm:bulletEnabled val="1"/>
        </dgm:presLayoutVars>
      </dgm:prSet>
      <dgm:spPr/>
    </dgm:pt>
    <dgm:pt modelId="{FC0B631E-9932-4EEC-9644-F560FE5D36F0}" type="pres">
      <dgm:prSet presAssocID="{CBEC7BD5-D654-4064-939A-706A29D801A1}" presName="Name13" presStyleLbl="parChTrans1D2" presStyleIdx="1" presStyleCnt="8"/>
      <dgm:spPr/>
    </dgm:pt>
    <dgm:pt modelId="{E0FA4646-E8B5-45BB-B258-D8D6E70F2CD0}" type="pres">
      <dgm:prSet presAssocID="{AEC7C058-9C72-4BD9-B5CC-F2E28294BF40}" presName="childText" presStyleLbl="bgAcc1" presStyleIdx="1" presStyleCnt="8">
        <dgm:presLayoutVars>
          <dgm:bulletEnabled val="1"/>
        </dgm:presLayoutVars>
      </dgm:prSet>
      <dgm:spPr/>
    </dgm:pt>
    <dgm:pt modelId="{1D6DD344-B7D5-440A-98AB-FBADFD43EB60}" type="pres">
      <dgm:prSet presAssocID="{EF9F2213-A131-48DC-95D6-96200607FF5C}" presName="root" presStyleCnt="0"/>
      <dgm:spPr/>
    </dgm:pt>
    <dgm:pt modelId="{EA8DE70F-56C6-4DD9-A3F5-FCDBB288D029}" type="pres">
      <dgm:prSet presAssocID="{EF9F2213-A131-48DC-95D6-96200607FF5C}" presName="rootComposite" presStyleCnt="0"/>
      <dgm:spPr/>
    </dgm:pt>
    <dgm:pt modelId="{1F2BD319-EC68-4F81-AE52-8FEED68E6678}" type="pres">
      <dgm:prSet presAssocID="{EF9F2213-A131-48DC-95D6-96200607FF5C}" presName="rootText" presStyleLbl="node1" presStyleIdx="1" presStyleCnt="4"/>
      <dgm:spPr/>
    </dgm:pt>
    <dgm:pt modelId="{CD7E24F6-8F93-4EA5-906C-1E934F89DECF}" type="pres">
      <dgm:prSet presAssocID="{EF9F2213-A131-48DC-95D6-96200607FF5C}" presName="rootConnector" presStyleLbl="node1" presStyleIdx="1" presStyleCnt="4"/>
      <dgm:spPr/>
    </dgm:pt>
    <dgm:pt modelId="{CE86920C-1162-462A-A795-B845311EAAD8}" type="pres">
      <dgm:prSet presAssocID="{EF9F2213-A131-48DC-95D6-96200607FF5C}" presName="childShape" presStyleCnt="0"/>
      <dgm:spPr/>
    </dgm:pt>
    <dgm:pt modelId="{0B286348-1B11-447C-9877-3C986FB1BDD0}" type="pres">
      <dgm:prSet presAssocID="{270F9FC4-AFFB-4302-B8FD-9573215BC548}" presName="Name13" presStyleLbl="parChTrans1D2" presStyleIdx="2" presStyleCnt="8"/>
      <dgm:spPr/>
    </dgm:pt>
    <dgm:pt modelId="{539C84C2-1DB6-44E4-87F7-7161206CF942}" type="pres">
      <dgm:prSet presAssocID="{139CA105-6A43-4150-982E-C4EEF4985C91}" presName="childText" presStyleLbl="bgAcc1" presStyleIdx="2" presStyleCnt="8">
        <dgm:presLayoutVars>
          <dgm:bulletEnabled val="1"/>
        </dgm:presLayoutVars>
      </dgm:prSet>
      <dgm:spPr/>
    </dgm:pt>
    <dgm:pt modelId="{7CF81BFF-14DC-441B-975D-24B072ABFB5E}" type="pres">
      <dgm:prSet presAssocID="{F4B386DA-CB0E-4E3F-A0D0-C7657AD1CB62}" presName="Name13" presStyleLbl="parChTrans1D2" presStyleIdx="3" presStyleCnt="8"/>
      <dgm:spPr/>
    </dgm:pt>
    <dgm:pt modelId="{C7E4C4BA-AE66-4F65-BCFD-4525E5C43497}" type="pres">
      <dgm:prSet presAssocID="{6E50AB27-EB5D-4CFE-8E65-01128247F3AB}" presName="childText" presStyleLbl="bgAcc1" presStyleIdx="3" presStyleCnt="8">
        <dgm:presLayoutVars>
          <dgm:bulletEnabled val="1"/>
        </dgm:presLayoutVars>
      </dgm:prSet>
      <dgm:spPr/>
    </dgm:pt>
    <dgm:pt modelId="{7A934D98-A7DA-468A-961C-4494EA8DAC3D}" type="pres">
      <dgm:prSet presAssocID="{17847627-2328-4430-8F46-A49B18A8CCEE}" presName="root" presStyleCnt="0"/>
      <dgm:spPr/>
    </dgm:pt>
    <dgm:pt modelId="{2E493CEE-88DB-4C4F-A0ED-4A661F73FF98}" type="pres">
      <dgm:prSet presAssocID="{17847627-2328-4430-8F46-A49B18A8CCEE}" presName="rootComposite" presStyleCnt="0"/>
      <dgm:spPr/>
    </dgm:pt>
    <dgm:pt modelId="{2E4F7788-0C40-41C2-93AF-D0856A48BEB8}" type="pres">
      <dgm:prSet presAssocID="{17847627-2328-4430-8F46-A49B18A8CCEE}" presName="rootText" presStyleLbl="node1" presStyleIdx="2" presStyleCnt="4"/>
      <dgm:spPr/>
    </dgm:pt>
    <dgm:pt modelId="{9F1293B5-3B9E-4811-BBAB-4A6C671EFEC1}" type="pres">
      <dgm:prSet presAssocID="{17847627-2328-4430-8F46-A49B18A8CCEE}" presName="rootConnector" presStyleLbl="node1" presStyleIdx="2" presStyleCnt="4"/>
      <dgm:spPr/>
    </dgm:pt>
    <dgm:pt modelId="{38EF995F-AE2C-49E7-BC26-985054C470E9}" type="pres">
      <dgm:prSet presAssocID="{17847627-2328-4430-8F46-A49B18A8CCEE}" presName="childShape" presStyleCnt="0"/>
      <dgm:spPr/>
    </dgm:pt>
    <dgm:pt modelId="{ECA05662-C12B-48DF-AB7C-A91050CAA1DA}" type="pres">
      <dgm:prSet presAssocID="{BE630D39-70FB-4752-B516-3C24AF9C897D}" presName="Name13" presStyleLbl="parChTrans1D2" presStyleIdx="4" presStyleCnt="8"/>
      <dgm:spPr/>
    </dgm:pt>
    <dgm:pt modelId="{699F4FC6-AF68-48E6-B762-1A673DA103DB}" type="pres">
      <dgm:prSet presAssocID="{9DDC7872-77F3-4C45-B1C4-EB4E7BA73969}" presName="childText" presStyleLbl="bgAcc1" presStyleIdx="4" presStyleCnt="8">
        <dgm:presLayoutVars>
          <dgm:bulletEnabled val="1"/>
        </dgm:presLayoutVars>
      </dgm:prSet>
      <dgm:spPr/>
    </dgm:pt>
    <dgm:pt modelId="{2753514F-5AA6-4A8C-B4BB-97FB7E0AE966}" type="pres">
      <dgm:prSet presAssocID="{B4854EEF-489F-4E3F-92BA-16D126C4F8B8}" presName="Name13" presStyleLbl="parChTrans1D2" presStyleIdx="5" presStyleCnt="8"/>
      <dgm:spPr/>
    </dgm:pt>
    <dgm:pt modelId="{58CAA818-8100-45FE-B26C-8145D9CD71F6}" type="pres">
      <dgm:prSet presAssocID="{898B9A41-64A4-4A05-9795-2602FFC7C33C}" presName="childText" presStyleLbl="bgAcc1" presStyleIdx="5" presStyleCnt="8">
        <dgm:presLayoutVars>
          <dgm:bulletEnabled val="1"/>
        </dgm:presLayoutVars>
      </dgm:prSet>
      <dgm:spPr/>
    </dgm:pt>
    <dgm:pt modelId="{0E322D4E-BBCD-438B-B089-E5A79374C87E}" type="pres">
      <dgm:prSet presAssocID="{33AF1E44-6652-4540-8104-CD3A3DABF2A9}" presName="root" presStyleCnt="0"/>
      <dgm:spPr/>
    </dgm:pt>
    <dgm:pt modelId="{64F012BB-6E3B-4567-989F-0467E42AB6A2}" type="pres">
      <dgm:prSet presAssocID="{33AF1E44-6652-4540-8104-CD3A3DABF2A9}" presName="rootComposite" presStyleCnt="0"/>
      <dgm:spPr/>
    </dgm:pt>
    <dgm:pt modelId="{E7C64CC9-ECD1-494F-B809-220263B638E7}" type="pres">
      <dgm:prSet presAssocID="{33AF1E44-6652-4540-8104-CD3A3DABF2A9}" presName="rootText" presStyleLbl="node1" presStyleIdx="3" presStyleCnt="4"/>
      <dgm:spPr/>
    </dgm:pt>
    <dgm:pt modelId="{CA0ABCE6-9F4E-42D7-BBBB-5693FE9E3E39}" type="pres">
      <dgm:prSet presAssocID="{33AF1E44-6652-4540-8104-CD3A3DABF2A9}" presName="rootConnector" presStyleLbl="node1" presStyleIdx="3" presStyleCnt="4"/>
      <dgm:spPr/>
    </dgm:pt>
    <dgm:pt modelId="{57B7B8BB-71BB-4E08-B1AD-325FB5737FDD}" type="pres">
      <dgm:prSet presAssocID="{33AF1E44-6652-4540-8104-CD3A3DABF2A9}" presName="childShape" presStyleCnt="0"/>
      <dgm:spPr/>
    </dgm:pt>
    <dgm:pt modelId="{EFE5C305-90E5-4648-A77C-DFCFD627D132}" type="pres">
      <dgm:prSet presAssocID="{D054F710-7987-4323-B2EB-467342FDA463}" presName="Name13" presStyleLbl="parChTrans1D2" presStyleIdx="6" presStyleCnt="8"/>
      <dgm:spPr/>
    </dgm:pt>
    <dgm:pt modelId="{0092BB59-36EE-4FC9-8CF0-82E6B00089BD}" type="pres">
      <dgm:prSet presAssocID="{D994C0B0-C199-400A-90D9-727A3D2560BE}" presName="childText" presStyleLbl="bgAcc1" presStyleIdx="6" presStyleCnt="8">
        <dgm:presLayoutVars>
          <dgm:bulletEnabled val="1"/>
        </dgm:presLayoutVars>
      </dgm:prSet>
      <dgm:spPr/>
    </dgm:pt>
    <dgm:pt modelId="{16CF5530-DFFC-4193-A738-5A390DDD3346}" type="pres">
      <dgm:prSet presAssocID="{A68C147E-4CAE-4EAE-BED2-D41AC76632A6}" presName="Name13" presStyleLbl="parChTrans1D2" presStyleIdx="7" presStyleCnt="8"/>
      <dgm:spPr/>
    </dgm:pt>
    <dgm:pt modelId="{CAA93838-7871-4ED1-98AC-D20555A32C54}" type="pres">
      <dgm:prSet presAssocID="{95F4DBD0-BC36-4E22-A787-BB9BAA0ACD8C}" presName="childText" presStyleLbl="bgAcc1" presStyleIdx="7" presStyleCnt="8">
        <dgm:presLayoutVars>
          <dgm:bulletEnabled val="1"/>
        </dgm:presLayoutVars>
      </dgm:prSet>
      <dgm:spPr/>
    </dgm:pt>
  </dgm:ptLst>
  <dgm:cxnLst>
    <dgm:cxn modelId="{0D1A6204-70B0-4CBE-B462-65A260CF218B}" srcId="{8C875685-83CF-487E-B50C-2485EBF52C96}" destId="{AEC7C058-9C72-4BD9-B5CC-F2E28294BF40}" srcOrd="1" destOrd="0" parTransId="{CBEC7BD5-D654-4064-939A-706A29D801A1}" sibTransId="{EA4E97E8-8513-404D-B7D3-DA3DD81669F2}"/>
    <dgm:cxn modelId="{9A090A05-7F62-403D-B1E2-C996DA3854BB}" type="presOf" srcId="{0E0F0611-599D-49A6-A0F8-39EF980BD7B7}" destId="{60F47C67-E518-48DF-A351-F2C41AA297ED}" srcOrd="0" destOrd="0" presId="urn:microsoft.com/office/officeart/2005/8/layout/hierarchy3"/>
    <dgm:cxn modelId="{B99A6005-7105-4B6C-94BA-DBD6AD85241A}" srcId="{32DF95F9-4077-4C45-B37F-4528E305F34B}" destId="{17847627-2328-4430-8F46-A49B18A8CCEE}" srcOrd="2" destOrd="0" parTransId="{27112138-85FC-4000-9D71-9AFBB0CDD5C4}" sibTransId="{AB3F8517-2E3C-4089-ABCB-48A98C204B9F}"/>
    <dgm:cxn modelId="{791D6D06-563C-42A8-8FE2-4E9C86EA5A70}" type="presOf" srcId="{D054F710-7987-4323-B2EB-467342FDA463}" destId="{EFE5C305-90E5-4648-A77C-DFCFD627D132}" srcOrd="0" destOrd="0" presId="urn:microsoft.com/office/officeart/2005/8/layout/hierarchy3"/>
    <dgm:cxn modelId="{592AC617-2A35-4696-8731-258380FF0F55}" type="presOf" srcId="{32DF95F9-4077-4C45-B37F-4528E305F34B}" destId="{3A6FDC87-5CC0-4518-A939-DD72C773221E}" srcOrd="0" destOrd="0" presId="urn:microsoft.com/office/officeart/2005/8/layout/hierarchy3"/>
    <dgm:cxn modelId="{2BF9F422-4CE0-4F03-A32C-BE1881C2CC6F}" srcId="{17847627-2328-4430-8F46-A49B18A8CCEE}" destId="{9DDC7872-77F3-4C45-B1C4-EB4E7BA73969}" srcOrd="0" destOrd="0" parTransId="{BE630D39-70FB-4752-B516-3C24AF9C897D}" sibTransId="{EFD72FE3-B0EC-4FEE-8C33-2430B59EAE0B}"/>
    <dgm:cxn modelId="{9CEB5125-7C99-44B3-A681-42784FB5FA83}" type="presOf" srcId="{8C875685-83CF-487E-B50C-2485EBF52C96}" destId="{89B6915D-52DD-402E-A5B5-671983B4A210}" srcOrd="0" destOrd="0" presId="urn:microsoft.com/office/officeart/2005/8/layout/hierarchy3"/>
    <dgm:cxn modelId="{A1AEBD30-C7DC-4481-8833-784E3971DE5E}" type="presOf" srcId="{D994C0B0-C199-400A-90D9-727A3D2560BE}" destId="{0092BB59-36EE-4FC9-8CF0-82E6B00089BD}" srcOrd="0" destOrd="0" presId="urn:microsoft.com/office/officeart/2005/8/layout/hierarchy3"/>
    <dgm:cxn modelId="{B54EAE31-AB50-4541-BE56-35521632AC13}" type="presOf" srcId="{17847627-2328-4430-8F46-A49B18A8CCEE}" destId="{9F1293B5-3B9E-4811-BBAB-4A6C671EFEC1}" srcOrd="1" destOrd="0" presId="urn:microsoft.com/office/officeart/2005/8/layout/hierarchy3"/>
    <dgm:cxn modelId="{5BF3DC31-8CBF-4F6D-B65F-F22700589C36}" type="presOf" srcId="{8C875685-83CF-487E-B50C-2485EBF52C96}" destId="{9A302230-8F5D-4550-A8D5-CADB326C7EC0}" srcOrd="1" destOrd="0" presId="urn:microsoft.com/office/officeart/2005/8/layout/hierarchy3"/>
    <dgm:cxn modelId="{40E70F3A-AC75-4F42-9D99-1FC1C09EBAA9}" type="presOf" srcId="{AEC7C058-9C72-4BD9-B5CC-F2E28294BF40}" destId="{E0FA4646-E8B5-45BB-B258-D8D6E70F2CD0}" srcOrd="0" destOrd="0" presId="urn:microsoft.com/office/officeart/2005/8/layout/hierarchy3"/>
    <dgm:cxn modelId="{0944B83B-DE77-426D-8C23-291ACFEE7194}" type="presOf" srcId="{B1B5BB83-7346-40CF-BDEF-95EA04E3B485}" destId="{744E6174-EFFF-4423-9F01-8745B47D14CC}" srcOrd="0" destOrd="0" presId="urn:microsoft.com/office/officeart/2005/8/layout/hierarchy3"/>
    <dgm:cxn modelId="{0EEDF03C-CCD3-4D73-8499-26C743693840}" srcId="{32DF95F9-4077-4C45-B37F-4528E305F34B}" destId="{8C875685-83CF-487E-B50C-2485EBF52C96}" srcOrd="0" destOrd="0" parTransId="{DFA45346-4A2A-4749-8A30-F505F4CE08D6}" sibTransId="{D9FF42E6-D7D4-473C-B6C7-254707CF82A3}"/>
    <dgm:cxn modelId="{C0345D5B-EFA9-4EEE-96EA-B80C7E868E7E}" type="presOf" srcId="{9DDC7872-77F3-4C45-B1C4-EB4E7BA73969}" destId="{699F4FC6-AF68-48E6-B762-1A673DA103DB}" srcOrd="0" destOrd="0" presId="urn:microsoft.com/office/officeart/2005/8/layout/hierarchy3"/>
    <dgm:cxn modelId="{45F38E6A-3948-4E44-B41E-0B33BF6C3E95}" type="presOf" srcId="{BE630D39-70FB-4752-B516-3C24AF9C897D}" destId="{ECA05662-C12B-48DF-AB7C-A91050CAA1DA}" srcOrd="0" destOrd="0" presId="urn:microsoft.com/office/officeart/2005/8/layout/hierarchy3"/>
    <dgm:cxn modelId="{0C096B4C-5723-4B5D-923A-992E7281B8D6}" type="presOf" srcId="{95F4DBD0-BC36-4E22-A787-BB9BAA0ACD8C}" destId="{CAA93838-7871-4ED1-98AC-D20555A32C54}" srcOrd="0" destOrd="0" presId="urn:microsoft.com/office/officeart/2005/8/layout/hierarchy3"/>
    <dgm:cxn modelId="{4D000471-D866-4915-B474-F6F534BEBB0A}" type="presOf" srcId="{EF9F2213-A131-48DC-95D6-96200607FF5C}" destId="{1F2BD319-EC68-4F81-AE52-8FEED68E6678}" srcOrd="0" destOrd="0" presId="urn:microsoft.com/office/officeart/2005/8/layout/hierarchy3"/>
    <dgm:cxn modelId="{E647FE55-315E-4DDD-8CF9-420A426BBCB8}" type="presOf" srcId="{6E50AB27-EB5D-4CFE-8E65-01128247F3AB}" destId="{C7E4C4BA-AE66-4F65-BCFD-4525E5C43497}" srcOrd="0" destOrd="0" presId="urn:microsoft.com/office/officeart/2005/8/layout/hierarchy3"/>
    <dgm:cxn modelId="{6F3A0885-D8B9-4EED-9A1A-83390B3E6494}" type="presOf" srcId="{139CA105-6A43-4150-982E-C4EEF4985C91}" destId="{539C84C2-1DB6-44E4-87F7-7161206CF942}" srcOrd="0" destOrd="0" presId="urn:microsoft.com/office/officeart/2005/8/layout/hierarchy3"/>
    <dgm:cxn modelId="{E18CB485-D1A9-4E86-868C-102FBEE2F9B8}" srcId="{8C875685-83CF-487E-B50C-2485EBF52C96}" destId="{B1B5BB83-7346-40CF-BDEF-95EA04E3B485}" srcOrd="0" destOrd="0" parTransId="{0E0F0611-599D-49A6-A0F8-39EF980BD7B7}" sibTransId="{7E1BB7C1-11B6-40D8-860A-8D574D48BE8F}"/>
    <dgm:cxn modelId="{E141E385-ACA2-4634-9B4F-8DCF2125C1DF}" type="presOf" srcId="{A68C147E-4CAE-4EAE-BED2-D41AC76632A6}" destId="{16CF5530-DFFC-4193-A738-5A390DDD3346}" srcOrd="0" destOrd="0" presId="urn:microsoft.com/office/officeart/2005/8/layout/hierarchy3"/>
    <dgm:cxn modelId="{6AA6F286-E869-4362-B0DE-31483384BDB7}" type="presOf" srcId="{EF9F2213-A131-48DC-95D6-96200607FF5C}" destId="{CD7E24F6-8F93-4EA5-906C-1E934F89DECF}" srcOrd="1" destOrd="0" presId="urn:microsoft.com/office/officeart/2005/8/layout/hierarchy3"/>
    <dgm:cxn modelId="{3EE25D87-7B8C-4DB7-A48F-12671ABB5E4E}" type="presOf" srcId="{898B9A41-64A4-4A05-9795-2602FFC7C33C}" destId="{58CAA818-8100-45FE-B26C-8145D9CD71F6}" srcOrd="0" destOrd="0" presId="urn:microsoft.com/office/officeart/2005/8/layout/hierarchy3"/>
    <dgm:cxn modelId="{1256FD8E-ABF1-4ECC-98D6-647B18DBF2AD}" type="presOf" srcId="{270F9FC4-AFFB-4302-B8FD-9573215BC548}" destId="{0B286348-1B11-447C-9877-3C986FB1BDD0}" srcOrd="0" destOrd="0" presId="urn:microsoft.com/office/officeart/2005/8/layout/hierarchy3"/>
    <dgm:cxn modelId="{06E8D48F-CCCF-42C9-B129-5BCD44C05FF0}" type="presOf" srcId="{F4B386DA-CB0E-4E3F-A0D0-C7657AD1CB62}" destId="{7CF81BFF-14DC-441B-975D-24B072ABFB5E}" srcOrd="0" destOrd="0" presId="urn:microsoft.com/office/officeart/2005/8/layout/hierarchy3"/>
    <dgm:cxn modelId="{3A902393-94B6-406D-A30F-F11C96112637}" srcId="{EF9F2213-A131-48DC-95D6-96200607FF5C}" destId="{6E50AB27-EB5D-4CFE-8E65-01128247F3AB}" srcOrd="1" destOrd="0" parTransId="{F4B386DA-CB0E-4E3F-A0D0-C7657AD1CB62}" sibTransId="{75721EAB-EBFF-48F7-A144-5CD321D5D9AF}"/>
    <dgm:cxn modelId="{ACE15D93-483C-4FC3-BB4C-45B18644CE09}" srcId="{32DF95F9-4077-4C45-B37F-4528E305F34B}" destId="{EF9F2213-A131-48DC-95D6-96200607FF5C}" srcOrd="1" destOrd="0" parTransId="{84CD7A77-AB24-46C1-9CB4-3F8244C023AB}" sibTransId="{FA284E10-7833-4671-B169-52CB91DB3213}"/>
    <dgm:cxn modelId="{12B5A495-A65E-41BD-AAD2-7E3B4BD09DC8}" type="presOf" srcId="{33AF1E44-6652-4540-8104-CD3A3DABF2A9}" destId="{CA0ABCE6-9F4E-42D7-BBBB-5693FE9E3E39}" srcOrd="1" destOrd="0" presId="urn:microsoft.com/office/officeart/2005/8/layout/hierarchy3"/>
    <dgm:cxn modelId="{83A55EAD-99EC-4FD5-8AB8-500B4752AE3A}" type="presOf" srcId="{CBEC7BD5-D654-4064-939A-706A29D801A1}" destId="{FC0B631E-9932-4EEC-9644-F560FE5D36F0}" srcOrd="0" destOrd="0" presId="urn:microsoft.com/office/officeart/2005/8/layout/hierarchy3"/>
    <dgm:cxn modelId="{A9D64AB8-46BE-461A-B6D1-A3CF09048F96}" srcId="{33AF1E44-6652-4540-8104-CD3A3DABF2A9}" destId="{D994C0B0-C199-400A-90D9-727A3D2560BE}" srcOrd="0" destOrd="0" parTransId="{D054F710-7987-4323-B2EB-467342FDA463}" sibTransId="{454161BB-0C77-4619-B383-694C61D4289A}"/>
    <dgm:cxn modelId="{189193BC-455B-4816-9414-011D7950A500}" srcId="{32DF95F9-4077-4C45-B37F-4528E305F34B}" destId="{33AF1E44-6652-4540-8104-CD3A3DABF2A9}" srcOrd="3" destOrd="0" parTransId="{ED43A3F9-6CEC-416A-A64C-F2EF9A294263}" sibTransId="{BC1F06EF-3896-46A6-8066-B8268DD2732C}"/>
    <dgm:cxn modelId="{41B368CC-EA75-461A-9A20-29C637C2DEA9}" type="presOf" srcId="{33AF1E44-6652-4540-8104-CD3A3DABF2A9}" destId="{E7C64CC9-ECD1-494F-B809-220263B638E7}" srcOrd="0" destOrd="0" presId="urn:microsoft.com/office/officeart/2005/8/layout/hierarchy3"/>
    <dgm:cxn modelId="{F4C71ACF-4D3E-408E-9B48-E7B1C53EA48B}" srcId="{17847627-2328-4430-8F46-A49B18A8CCEE}" destId="{898B9A41-64A4-4A05-9795-2602FFC7C33C}" srcOrd="1" destOrd="0" parTransId="{B4854EEF-489F-4E3F-92BA-16D126C4F8B8}" sibTransId="{6CE2915B-45A0-4D7B-908F-79F05A2EDFC2}"/>
    <dgm:cxn modelId="{30224AD0-0D62-44B5-BD15-1039B385C2BB}" srcId="{EF9F2213-A131-48DC-95D6-96200607FF5C}" destId="{139CA105-6A43-4150-982E-C4EEF4985C91}" srcOrd="0" destOrd="0" parTransId="{270F9FC4-AFFB-4302-B8FD-9573215BC548}" sibTransId="{C72014AD-8E30-4129-9391-2E7ECF44EF11}"/>
    <dgm:cxn modelId="{4746ACE0-6C72-4913-A43E-182C56A5B281}" type="presOf" srcId="{17847627-2328-4430-8F46-A49B18A8CCEE}" destId="{2E4F7788-0C40-41C2-93AF-D0856A48BEB8}" srcOrd="0" destOrd="0" presId="urn:microsoft.com/office/officeart/2005/8/layout/hierarchy3"/>
    <dgm:cxn modelId="{C03CBEEC-E684-440A-ACC6-32436179A663}" srcId="{33AF1E44-6652-4540-8104-CD3A3DABF2A9}" destId="{95F4DBD0-BC36-4E22-A787-BB9BAA0ACD8C}" srcOrd="1" destOrd="0" parTransId="{A68C147E-4CAE-4EAE-BED2-D41AC76632A6}" sibTransId="{20D064C0-88B2-4EBC-83F4-D3847E280B69}"/>
    <dgm:cxn modelId="{EFAA94FD-B206-4169-9A28-006D79280DEE}" type="presOf" srcId="{B4854EEF-489F-4E3F-92BA-16D126C4F8B8}" destId="{2753514F-5AA6-4A8C-B4BB-97FB7E0AE966}" srcOrd="0" destOrd="0" presId="urn:microsoft.com/office/officeart/2005/8/layout/hierarchy3"/>
    <dgm:cxn modelId="{B91138CD-6CFA-4801-A981-BDF2AB1B5EE7}" type="presParOf" srcId="{3A6FDC87-5CC0-4518-A939-DD72C773221E}" destId="{D59055A8-F2C9-4EC2-84C6-276A96C0C23E}" srcOrd="0" destOrd="0" presId="urn:microsoft.com/office/officeart/2005/8/layout/hierarchy3"/>
    <dgm:cxn modelId="{05B93E87-E836-48DC-A68B-55DF629F4306}" type="presParOf" srcId="{D59055A8-F2C9-4EC2-84C6-276A96C0C23E}" destId="{B3C1A019-B192-4153-9932-6BC273D1A651}" srcOrd="0" destOrd="0" presId="urn:microsoft.com/office/officeart/2005/8/layout/hierarchy3"/>
    <dgm:cxn modelId="{6BB39C59-BA04-447D-8702-1019FD3F59E0}" type="presParOf" srcId="{B3C1A019-B192-4153-9932-6BC273D1A651}" destId="{89B6915D-52DD-402E-A5B5-671983B4A210}" srcOrd="0" destOrd="0" presId="urn:microsoft.com/office/officeart/2005/8/layout/hierarchy3"/>
    <dgm:cxn modelId="{5FB1CBEF-8440-4F7B-940D-B7685893EE32}" type="presParOf" srcId="{B3C1A019-B192-4153-9932-6BC273D1A651}" destId="{9A302230-8F5D-4550-A8D5-CADB326C7EC0}" srcOrd="1" destOrd="0" presId="urn:microsoft.com/office/officeart/2005/8/layout/hierarchy3"/>
    <dgm:cxn modelId="{A23F99BE-9F56-4885-8902-DC1BF313F0A4}" type="presParOf" srcId="{D59055A8-F2C9-4EC2-84C6-276A96C0C23E}" destId="{8E9A21B9-49AD-4047-A2E8-44A8847CC1DF}" srcOrd="1" destOrd="0" presId="urn:microsoft.com/office/officeart/2005/8/layout/hierarchy3"/>
    <dgm:cxn modelId="{E737ED11-CB6C-4757-BF82-6DA4B2F86F0E}" type="presParOf" srcId="{8E9A21B9-49AD-4047-A2E8-44A8847CC1DF}" destId="{60F47C67-E518-48DF-A351-F2C41AA297ED}" srcOrd="0" destOrd="0" presId="urn:microsoft.com/office/officeart/2005/8/layout/hierarchy3"/>
    <dgm:cxn modelId="{575B5439-6563-4CD7-BABA-00373E136ADB}" type="presParOf" srcId="{8E9A21B9-49AD-4047-A2E8-44A8847CC1DF}" destId="{744E6174-EFFF-4423-9F01-8745B47D14CC}" srcOrd="1" destOrd="0" presId="urn:microsoft.com/office/officeart/2005/8/layout/hierarchy3"/>
    <dgm:cxn modelId="{D03B102D-27E9-447C-8C0F-C01FEF23F003}" type="presParOf" srcId="{8E9A21B9-49AD-4047-A2E8-44A8847CC1DF}" destId="{FC0B631E-9932-4EEC-9644-F560FE5D36F0}" srcOrd="2" destOrd="0" presId="urn:microsoft.com/office/officeart/2005/8/layout/hierarchy3"/>
    <dgm:cxn modelId="{F9DEFA86-C914-4E4B-BE29-907E85B43D06}" type="presParOf" srcId="{8E9A21B9-49AD-4047-A2E8-44A8847CC1DF}" destId="{E0FA4646-E8B5-45BB-B258-D8D6E70F2CD0}" srcOrd="3" destOrd="0" presId="urn:microsoft.com/office/officeart/2005/8/layout/hierarchy3"/>
    <dgm:cxn modelId="{7592991B-00AA-4A32-875C-88FDFA87B4D9}" type="presParOf" srcId="{3A6FDC87-5CC0-4518-A939-DD72C773221E}" destId="{1D6DD344-B7D5-440A-98AB-FBADFD43EB60}" srcOrd="1" destOrd="0" presId="urn:microsoft.com/office/officeart/2005/8/layout/hierarchy3"/>
    <dgm:cxn modelId="{8D8F5052-C07B-42E4-A3B0-BDD596598ACB}" type="presParOf" srcId="{1D6DD344-B7D5-440A-98AB-FBADFD43EB60}" destId="{EA8DE70F-56C6-4DD9-A3F5-FCDBB288D029}" srcOrd="0" destOrd="0" presId="urn:microsoft.com/office/officeart/2005/8/layout/hierarchy3"/>
    <dgm:cxn modelId="{52B52E04-0165-456D-9B56-F983E7244977}" type="presParOf" srcId="{EA8DE70F-56C6-4DD9-A3F5-FCDBB288D029}" destId="{1F2BD319-EC68-4F81-AE52-8FEED68E6678}" srcOrd="0" destOrd="0" presId="urn:microsoft.com/office/officeart/2005/8/layout/hierarchy3"/>
    <dgm:cxn modelId="{B2DC389C-C6C6-493B-B67F-D91F398637FF}" type="presParOf" srcId="{EA8DE70F-56C6-4DD9-A3F5-FCDBB288D029}" destId="{CD7E24F6-8F93-4EA5-906C-1E934F89DECF}" srcOrd="1" destOrd="0" presId="urn:microsoft.com/office/officeart/2005/8/layout/hierarchy3"/>
    <dgm:cxn modelId="{E44651EA-750B-4784-8AC3-0152BB9DC0AF}" type="presParOf" srcId="{1D6DD344-B7D5-440A-98AB-FBADFD43EB60}" destId="{CE86920C-1162-462A-A795-B845311EAAD8}" srcOrd="1" destOrd="0" presId="urn:microsoft.com/office/officeart/2005/8/layout/hierarchy3"/>
    <dgm:cxn modelId="{B9F5F536-D954-4FE1-8B6A-31F1D5438017}" type="presParOf" srcId="{CE86920C-1162-462A-A795-B845311EAAD8}" destId="{0B286348-1B11-447C-9877-3C986FB1BDD0}" srcOrd="0" destOrd="0" presId="urn:microsoft.com/office/officeart/2005/8/layout/hierarchy3"/>
    <dgm:cxn modelId="{60851955-B43A-4DEA-9C61-9078DD80D0A0}" type="presParOf" srcId="{CE86920C-1162-462A-A795-B845311EAAD8}" destId="{539C84C2-1DB6-44E4-87F7-7161206CF942}" srcOrd="1" destOrd="0" presId="urn:microsoft.com/office/officeart/2005/8/layout/hierarchy3"/>
    <dgm:cxn modelId="{9DC5F14F-DD0A-4555-A18E-36046F7E0F5D}" type="presParOf" srcId="{CE86920C-1162-462A-A795-B845311EAAD8}" destId="{7CF81BFF-14DC-441B-975D-24B072ABFB5E}" srcOrd="2" destOrd="0" presId="urn:microsoft.com/office/officeart/2005/8/layout/hierarchy3"/>
    <dgm:cxn modelId="{26AD25F2-499F-4CF5-9CBD-A5C07E626FE6}" type="presParOf" srcId="{CE86920C-1162-462A-A795-B845311EAAD8}" destId="{C7E4C4BA-AE66-4F65-BCFD-4525E5C43497}" srcOrd="3" destOrd="0" presId="urn:microsoft.com/office/officeart/2005/8/layout/hierarchy3"/>
    <dgm:cxn modelId="{6CB85A0C-9DF9-4BB4-8DB0-60767408369E}" type="presParOf" srcId="{3A6FDC87-5CC0-4518-A939-DD72C773221E}" destId="{7A934D98-A7DA-468A-961C-4494EA8DAC3D}" srcOrd="2" destOrd="0" presId="urn:microsoft.com/office/officeart/2005/8/layout/hierarchy3"/>
    <dgm:cxn modelId="{F6E12691-DE26-4054-BDE6-3F58CA3F8527}" type="presParOf" srcId="{7A934D98-A7DA-468A-961C-4494EA8DAC3D}" destId="{2E493CEE-88DB-4C4F-A0ED-4A661F73FF98}" srcOrd="0" destOrd="0" presId="urn:microsoft.com/office/officeart/2005/8/layout/hierarchy3"/>
    <dgm:cxn modelId="{07FE86E7-045C-4BBA-B056-02660E143EB1}" type="presParOf" srcId="{2E493CEE-88DB-4C4F-A0ED-4A661F73FF98}" destId="{2E4F7788-0C40-41C2-93AF-D0856A48BEB8}" srcOrd="0" destOrd="0" presId="urn:microsoft.com/office/officeart/2005/8/layout/hierarchy3"/>
    <dgm:cxn modelId="{E7A79E44-93A5-4490-8189-E3D365915CBA}" type="presParOf" srcId="{2E493CEE-88DB-4C4F-A0ED-4A661F73FF98}" destId="{9F1293B5-3B9E-4811-BBAB-4A6C671EFEC1}" srcOrd="1" destOrd="0" presId="urn:microsoft.com/office/officeart/2005/8/layout/hierarchy3"/>
    <dgm:cxn modelId="{E8CCE9B1-4E1D-4F22-9C2C-2CEE67179A37}" type="presParOf" srcId="{7A934D98-A7DA-468A-961C-4494EA8DAC3D}" destId="{38EF995F-AE2C-49E7-BC26-985054C470E9}" srcOrd="1" destOrd="0" presId="urn:microsoft.com/office/officeart/2005/8/layout/hierarchy3"/>
    <dgm:cxn modelId="{BE953B99-23B7-4B64-9734-0BD9BB506C9E}" type="presParOf" srcId="{38EF995F-AE2C-49E7-BC26-985054C470E9}" destId="{ECA05662-C12B-48DF-AB7C-A91050CAA1DA}" srcOrd="0" destOrd="0" presId="urn:microsoft.com/office/officeart/2005/8/layout/hierarchy3"/>
    <dgm:cxn modelId="{151CBF3F-3B80-480B-905D-41FFD4D7AA19}" type="presParOf" srcId="{38EF995F-AE2C-49E7-BC26-985054C470E9}" destId="{699F4FC6-AF68-48E6-B762-1A673DA103DB}" srcOrd="1" destOrd="0" presId="urn:microsoft.com/office/officeart/2005/8/layout/hierarchy3"/>
    <dgm:cxn modelId="{B127B62A-5932-4669-BECB-947CA4EDD9A1}" type="presParOf" srcId="{38EF995F-AE2C-49E7-BC26-985054C470E9}" destId="{2753514F-5AA6-4A8C-B4BB-97FB7E0AE966}" srcOrd="2" destOrd="0" presId="urn:microsoft.com/office/officeart/2005/8/layout/hierarchy3"/>
    <dgm:cxn modelId="{A355DF9E-7848-4CBD-A360-CBC7132F89AC}" type="presParOf" srcId="{38EF995F-AE2C-49E7-BC26-985054C470E9}" destId="{58CAA818-8100-45FE-B26C-8145D9CD71F6}" srcOrd="3" destOrd="0" presId="urn:microsoft.com/office/officeart/2005/8/layout/hierarchy3"/>
    <dgm:cxn modelId="{7418177F-5DFC-49A4-A2B5-0643179404F1}" type="presParOf" srcId="{3A6FDC87-5CC0-4518-A939-DD72C773221E}" destId="{0E322D4E-BBCD-438B-B089-E5A79374C87E}" srcOrd="3" destOrd="0" presId="urn:microsoft.com/office/officeart/2005/8/layout/hierarchy3"/>
    <dgm:cxn modelId="{A7A5EF3E-B79B-4D65-A651-0ECE9927AB6C}" type="presParOf" srcId="{0E322D4E-BBCD-438B-B089-E5A79374C87E}" destId="{64F012BB-6E3B-4567-989F-0467E42AB6A2}" srcOrd="0" destOrd="0" presId="urn:microsoft.com/office/officeart/2005/8/layout/hierarchy3"/>
    <dgm:cxn modelId="{03B3E8F4-E09F-4C33-899D-2A1CC886B1AD}" type="presParOf" srcId="{64F012BB-6E3B-4567-989F-0467E42AB6A2}" destId="{E7C64CC9-ECD1-494F-B809-220263B638E7}" srcOrd="0" destOrd="0" presId="urn:microsoft.com/office/officeart/2005/8/layout/hierarchy3"/>
    <dgm:cxn modelId="{4EAD7EEF-A43C-49DE-8F7C-C6F94EC6878D}" type="presParOf" srcId="{64F012BB-6E3B-4567-989F-0467E42AB6A2}" destId="{CA0ABCE6-9F4E-42D7-BBBB-5693FE9E3E39}" srcOrd="1" destOrd="0" presId="urn:microsoft.com/office/officeart/2005/8/layout/hierarchy3"/>
    <dgm:cxn modelId="{C3E81CA8-75B2-4163-B6B0-2AE76C05654C}" type="presParOf" srcId="{0E322D4E-BBCD-438B-B089-E5A79374C87E}" destId="{57B7B8BB-71BB-4E08-B1AD-325FB5737FDD}" srcOrd="1" destOrd="0" presId="urn:microsoft.com/office/officeart/2005/8/layout/hierarchy3"/>
    <dgm:cxn modelId="{D6344390-8FB5-47FD-805A-988EB2B3FBE8}" type="presParOf" srcId="{57B7B8BB-71BB-4E08-B1AD-325FB5737FDD}" destId="{EFE5C305-90E5-4648-A77C-DFCFD627D132}" srcOrd="0" destOrd="0" presId="urn:microsoft.com/office/officeart/2005/8/layout/hierarchy3"/>
    <dgm:cxn modelId="{18B5E1D0-7221-4EA9-88F2-41DFF870304B}" type="presParOf" srcId="{57B7B8BB-71BB-4E08-B1AD-325FB5737FDD}" destId="{0092BB59-36EE-4FC9-8CF0-82E6B00089BD}" srcOrd="1" destOrd="0" presId="urn:microsoft.com/office/officeart/2005/8/layout/hierarchy3"/>
    <dgm:cxn modelId="{29E69F3C-E501-4284-A40D-FC429877DF0E}" type="presParOf" srcId="{57B7B8BB-71BB-4E08-B1AD-325FB5737FDD}" destId="{16CF5530-DFFC-4193-A738-5A390DDD3346}" srcOrd="2" destOrd="0" presId="urn:microsoft.com/office/officeart/2005/8/layout/hierarchy3"/>
    <dgm:cxn modelId="{E1501AB7-68FD-4A08-949F-A574B3789826}" type="presParOf" srcId="{57B7B8BB-71BB-4E08-B1AD-325FB5737FDD}" destId="{CAA93838-7871-4ED1-98AC-D20555A32C54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30F8257-E974-41F1-8129-8BC80F83D66D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89938B2-B4B7-4B5F-BC62-4C55DB0300A1}">
      <dgm:prSet/>
      <dgm:spPr/>
      <dgm:t>
        <a:bodyPr/>
        <a:lstStyle/>
        <a:p>
          <a:r>
            <a:rPr lang="zh-TW"/>
            <a:t>測試完成的準則</a:t>
          </a:r>
          <a:r>
            <a:rPr lang="en-US"/>
            <a:t>(</a:t>
          </a:r>
          <a:r>
            <a:rPr lang="zh-TW"/>
            <a:t>測試人員</a:t>
          </a:r>
          <a:r>
            <a:rPr lang="en-US"/>
            <a:t>)</a:t>
          </a:r>
        </a:p>
      </dgm:t>
    </dgm:pt>
    <dgm:pt modelId="{94983BC3-6267-4DDC-803E-EB0A54BFAAFE}" type="parTrans" cxnId="{CCB4BFF0-30C0-4D1F-B173-2210587B08C0}">
      <dgm:prSet/>
      <dgm:spPr/>
      <dgm:t>
        <a:bodyPr/>
        <a:lstStyle/>
        <a:p>
          <a:endParaRPr lang="en-US"/>
        </a:p>
      </dgm:t>
    </dgm:pt>
    <dgm:pt modelId="{2A185448-1022-44DD-8207-33E0BFBB5F80}" type="sibTrans" cxnId="{CCB4BFF0-30C0-4D1F-B173-2210587B08C0}">
      <dgm:prSet/>
      <dgm:spPr/>
      <dgm:t>
        <a:bodyPr/>
        <a:lstStyle/>
        <a:p>
          <a:endParaRPr lang="en-US"/>
        </a:p>
      </dgm:t>
    </dgm:pt>
    <dgm:pt modelId="{987569F0-C0C4-4AD6-B9A3-861B0CAC5970}">
      <dgm:prSet/>
      <dgm:spPr/>
      <dgm:t>
        <a:bodyPr/>
        <a:lstStyle/>
        <a:p>
          <a:r>
            <a:rPr lang="zh-TW"/>
            <a:t>執行哪些測試</a:t>
          </a:r>
          <a:endParaRPr lang="en-US"/>
        </a:p>
      </dgm:t>
    </dgm:pt>
    <dgm:pt modelId="{613184E1-3ABE-48A0-A9E9-8BFDA8D2007E}" type="parTrans" cxnId="{9050DECE-3BC1-4533-9247-8684738A8C49}">
      <dgm:prSet/>
      <dgm:spPr/>
      <dgm:t>
        <a:bodyPr/>
        <a:lstStyle/>
        <a:p>
          <a:endParaRPr lang="en-US"/>
        </a:p>
      </dgm:t>
    </dgm:pt>
    <dgm:pt modelId="{5F2BCCFD-BDBF-412B-B3AF-B640EB9E78CE}" type="sibTrans" cxnId="{9050DECE-3BC1-4533-9247-8684738A8C49}">
      <dgm:prSet/>
      <dgm:spPr/>
      <dgm:t>
        <a:bodyPr/>
        <a:lstStyle/>
        <a:p>
          <a:endParaRPr lang="en-US"/>
        </a:p>
      </dgm:t>
    </dgm:pt>
    <dgm:pt modelId="{C0507F24-9D8C-4DC4-96D9-5627962D9009}">
      <dgm:prSet/>
      <dgm:spPr/>
      <dgm:t>
        <a:bodyPr/>
        <a:lstStyle/>
        <a:p>
          <a:r>
            <a:rPr lang="zh-TW"/>
            <a:t>交付哪些相關文件</a:t>
          </a:r>
          <a:endParaRPr lang="en-US"/>
        </a:p>
      </dgm:t>
    </dgm:pt>
    <dgm:pt modelId="{4C636ECB-BD79-4D2B-8A56-96FEBE0FB597}" type="parTrans" cxnId="{49907E8F-BB8C-4DCC-9FE8-956BEC481543}">
      <dgm:prSet/>
      <dgm:spPr/>
      <dgm:t>
        <a:bodyPr/>
        <a:lstStyle/>
        <a:p>
          <a:endParaRPr lang="en-US"/>
        </a:p>
      </dgm:t>
    </dgm:pt>
    <dgm:pt modelId="{E40EC91B-60E3-4F3E-AFE9-6112A687D614}" type="sibTrans" cxnId="{49907E8F-BB8C-4DCC-9FE8-956BEC481543}">
      <dgm:prSet/>
      <dgm:spPr/>
      <dgm:t>
        <a:bodyPr/>
        <a:lstStyle/>
        <a:p>
          <a:endParaRPr lang="en-US"/>
        </a:p>
      </dgm:t>
    </dgm:pt>
    <dgm:pt modelId="{EBA436D5-A221-41E1-BED4-268033D926FD}">
      <dgm:prSet/>
      <dgm:spPr/>
      <dgm:t>
        <a:bodyPr/>
        <a:lstStyle/>
        <a:p>
          <a:r>
            <a:rPr lang="zh-TW"/>
            <a:t>測試通過的準則</a:t>
          </a:r>
          <a:r>
            <a:rPr lang="en-US"/>
            <a:t>(</a:t>
          </a:r>
          <a:r>
            <a:rPr lang="zh-TW"/>
            <a:t>針對受測軟體</a:t>
          </a:r>
          <a:r>
            <a:rPr lang="en-US"/>
            <a:t>)</a:t>
          </a:r>
        </a:p>
      </dgm:t>
    </dgm:pt>
    <dgm:pt modelId="{0AB18466-B73E-44BD-A3CE-098E8EBCD0DB}" type="parTrans" cxnId="{25290DC8-C0D0-4DAD-BD5D-AEA804CB4B6A}">
      <dgm:prSet/>
      <dgm:spPr/>
      <dgm:t>
        <a:bodyPr/>
        <a:lstStyle/>
        <a:p>
          <a:endParaRPr lang="en-US"/>
        </a:p>
      </dgm:t>
    </dgm:pt>
    <dgm:pt modelId="{631C9313-26FF-4C4E-BCD4-CC4F49E0C144}" type="sibTrans" cxnId="{25290DC8-C0D0-4DAD-BD5D-AEA804CB4B6A}">
      <dgm:prSet/>
      <dgm:spPr/>
      <dgm:t>
        <a:bodyPr/>
        <a:lstStyle/>
        <a:p>
          <a:endParaRPr lang="en-US"/>
        </a:p>
      </dgm:t>
    </dgm:pt>
    <dgm:pt modelId="{D2569C86-8A58-40DF-BF88-DD83E5D92EB8}">
      <dgm:prSet/>
      <dgm:spPr/>
      <dgm:t>
        <a:bodyPr/>
        <a:lstStyle/>
        <a:p>
          <a:r>
            <a:rPr lang="zh-TW"/>
            <a:t>每個階段不同準則</a:t>
          </a:r>
          <a:endParaRPr lang="en-US"/>
        </a:p>
      </dgm:t>
    </dgm:pt>
    <dgm:pt modelId="{AC12E215-7637-4888-A10E-1C65067B7BFD}" type="parTrans" cxnId="{32DF2A70-27EE-4B43-AEF4-F9B698EC6865}">
      <dgm:prSet/>
      <dgm:spPr/>
      <dgm:t>
        <a:bodyPr/>
        <a:lstStyle/>
        <a:p>
          <a:endParaRPr lang="en-US"/>
        </a:p>
      </dgm:t>
    </dgm:pt>
    <dgm:pt modelId="{50F11E8D-1C75-4C83-BC3B-7D29C6D862FF}" type="sibTrans" cxnId="{32DF2A70-27EE-4B43-AEF4-F9B698EC6865}">
      <dgm:prSet/>
      <dgm:spPr/>
      <dgm:t>
        <a:bodyPr/>
        <a:lstStyle/>
        <a:p>
          <a:endParaRPr lang="en-US"/>
        </a:p>
      </dgm:t>
    </dgm:pt>
    <dgm:pt modelId="{F884F572-DB4F-4419-9E88-EABEBB4F5B0C}">
      <dgm:prSet/>
      <dgm:spPr/>
      <dgm:t>
        <a:bodyPr/>
        <a:lstStyle/>
        <a:p>
          <a:r>
            <a:rPr lang="en-US"/>
            <a:t>Bug</a:t>
          </a:r>
          <a:r>
            <a:rPr lang="zh-TW"/>
            <a:t>處理的準則</a:t>
          </a:r>
          <a:endParaRPr lang="en-US"/>
        </a:p>
      </dgm:t>
    </dgm:pt>
    <dgm:pt modelId="{130A92C0-FBB5-49B5-9BBC-73CC231B1EC5}" type="parTrans" cxnId="{E4CE0AC5-3092-4AF9-8546-9442FF8C6375}">
      <dgm:prSet/>
      <dgm:spPr/>
      <dgm:t>
        <a:bodyPr/>
        <a:lstStyle/>
        <a:p>
          <a:endParaRPr lang="en-US"/>
        </a:p>
      </dgm:t>
    </dgm:pt>
    <dgm:pt modelId="{C6A84C56-B6FF-47FB-980F-D83BD562F661}" type="sibTrans" cxnId="{E4CE0AC5-3092-4AF9-8546-9442FF8C6375}">
      <dgm:prSet/>
      <dgm:spPr/>
      <dgm:t>
        <a:bodyPr/>
        <a:lstStyle/>
        <a:p>
          <a:endParaRPr lang="en-US"/>
        </a:p>
      </dgm:t>
    </dgm:pt>
    <dgm:pt modelId="{6DA6EE10-C599-451D-AFD2-FE33681C4067}" type="pres">
      <dgm:prSet presAssocID="{E30F8257-E974-41F1-8129-8BC80F83D66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63323B3-CAF2-4091-BAE6-BCBC1BE423FC}" type="pres">
      <dgm:prSet presAssocID="{F89938B2-B4B7-4B5F-BC62-4C55DB0300A1}" presName="hierRoot1" presStyleCnt="0"/>
      <dgm:spPr/>
    </dgm:pt>
    <dgm:pt modelId="{C259BE2A-2BA1-4837-817D-66DD0EF03B32}" type="pres">
      <dgm:prSet presAssocID="{F89938B2-B4B7-4B5F-BC62-4C55DB0300A1}" presName="composite" presStyleCnt="0"/>
      <dgm:spPr/>
    </dgm:pt>
    <dgm:pt modelId="{FD608775-21D1-4F76-8F0B-44DF41734943}" type="pres">
      <dgm:prSet presAssocID="{F89938B2-B4B7-4B5F-BC62-4C55DB0300A1}" presName="background" presStyleLbl="node0" presStyleIdx="0" presStyleCnt="2"/>
      <dgm:spPr/>
    </dgm:pt>
    <dgm:pt modelId="{6F937058-3EFA-4E73-82CD-0D700B075257}" type="pres">
      <dgm:prSet presAssocID="{F89938B2-B4B7-4B5F-BC62-4C55DB0300A1}" presName="text" presStyleLbl="fgAcc0" presStyleIdx="0" presStyleCnt="2">
        <dgm:presLayoutVars>
          <dgm:chPref val="3"/>
        </dgm:presLayoutVars>
      </dgm:prSet>
      <dgm:spPr/>
    </dgm:pt>
    <dgm:pt modelId="{13D3D8D8-C3FA-4A2C-9E5B-4B2144C84FA5}" type="pres">
      <dgm:prSet presAssocID="{F89938B2-B4B7-4B5F-BC62-4C55DB0300A1}" presName="hierChild2" presStyleCnt="0"/>
      <dgm:spPr/>
    </dgm:pt>
    <dgm:pt modelId="{CBBEB3E1-6EDD-49B1-A690-9F16A1DCFE7C}" type="pres">
      <dgm:prSet presAssocID="{613184E1-3ABE-48A0-A9E9-8BFDA8D2007E}" presName="Name10" presStyleLbl="parChTrans1D2" presStyleIdx="0" presStyleCnt="4"/>
      <dgm:spPr/>
    </dgm:pt>
    <dgm:pt modelId="{393F9312-5F27-4C6D-93BB-4B989415F1A3}" type="pres">
      <dgm:prSet presAssocID="{987569F0-C0C4-4AD6-B9A3-861B0CAC5970}" presName="hierRoot2" presStyleCnt="0"/>
      <dgm:spPr/>
    </dgm:pt>
    <dgm:pt modelId="{876EA364-9C9B-473B-BF5C-3286D824A64D}" type="pres">
      <dgm:prSet presAssocID="{987569F0-C0C4-4AD6-B9A3-861B0CAC5970}" presName="composite2" presStyleCnt="0"/>
      <dgm:spPr/>
    </dgm:pt>
    <dgm:pt modelId="{C044CED3-47DF-4322-BD3F-D5C6B0D8294F}" type="pres">
      <dgm:prSet presAssocID="{987569F0-C0C4-4AD6-B9A3-861B0CAC5970}" presName="background2" presStyleLbl="node2" presStyleIdx="0" presStyleCnt="4"/>
      <dgm:spPr/>
    </dgm:pt>
    <dgm:pt modelId="{68E8CAE3-DEC3-41F7-B2CD-1C7993E5B8F7}" type="pres">
      <dgm:prSet presAssocID="{987569F0-C0C4-4AD6-B9A3-861B0CAC5970}" presName="text2" presStyleLbl="fgAcc2" presStyleIdx="0" presStyleCnt="4">
        <dgm:presLayoutVars>
          <dgm:chPref val="3"/>
        </dgm:presLayoutVars>
      </dgm:prSet>
      <dgm:spPr/>
    </dgm:pt>
    <dgm:pt modelId="{FD126F4C-91AF-417A-AD3C-BAA980BA2031}" type="pres">
      <dgm:prSet presAssocID="{987569F0-C0C4-4AD6-B9A3-861B0CAC5970}" presName="hierChild3" presStyleCnt="0"/>
      <dgm:spPr/>
    </dgm:pt>
    <dgm:pt modelId="{3998754E-9931-4F95-8C90-8D8AF5C0FFCD}" type="pres">
      <dgm:prSet presAssocID="{4C636ECB-BD79-4D2B-8A56-96FEBE0FB597}" presName="Name10" presStyleLbl="parChTrans1D2" presStyleIdx="1" presStyleCnt="4"/>
      <dgm:spPr/>
    </dgm:pt>
    <dgm:pt modelId="{57ED18E9-A788-47E9-91C7-E2A53F643E91}" type="pres">
      <dgm:prSet presAssocID="{C0507F24-9D8C-4DC4-96D9-5627962D9009}" presName="hierRoot2" presStyleCnt="0"/>
      <dgm:spPr/>
    </dgm:pt>
    <dgm:pt modelId="{83E17511-F047-44E4-A10F-F89F4DA4B75F}" type="pres">
      <dgm:prSet presAssocID="{C0507F24-9D8C-4DC4-96D9-5627962D9009}" presName="composite2" presStyleCnt="0"/>
      <dgm:spPr/>
    </dgm:pt>
    <dgm:pt modelId="{6FDF4036-ADB0-4D2F-9ED8-A4F90E21D4FC}" type="pres">
      <dgm:prSet presAssocID="{C0507F24-9D8C-4DC4-96D9-5627962D9009}" presName="background2" presStyleLbl="node2" presStyleIdx="1" presStyleCnt="4"/>
      <dgm:spPr/>
    </dgm:pt>
    <dgm:pt modelId="{F18B3FCF-8F2D-4A8C-B04E-04230F1EE36A}" type="pres">
      <dgm:prSet presAssocID="{C0507F24-9D8C-4DC4-96D9-5627962D9009}" presName="text2" presStyleLbl="fgAcc2" presStyleIdx="1" presStyleCnt="4">
        <dgm:presLayoutVars>
          <dgm:chPref val="3"/>
        </dgm:presLayoutVars>
      </dgm:prSet>
      <dgm:spPr/>
    </dgm:pt>
    <dgm:pt modelId="{8B04E46B-5A27-47C1-BF36-451ABB32B17C}" type="pres">
      <dgm:prSet presAssocID="{C0507F24-9D8C-4DC4-96D9-5627962D9009}" presName="hierChild3" presStyleCnt="0"/>
      <dgm:spPr/>
    </dgm:pt>
    <dgm:pt modelId="{C71AC119-DF0C-4672-B20E-BFE690388F39}" type="pres">
      <dgm:prSet presAssocID="{EBA436D5-A221-41E1-BED4-268033D926FD}" presName="hierRoot1" presStyleCnt="0"/>
      <dgm:spPr/>
    </dgm:pt>
    <dgm:pt modelId="{0F8D278F-397A-498F-8694-A37CFA5ADC4C}" type="pres">
      <dgm:prSet presAssocID="{EBA436D5-A221-41E1-BED4-268033D926FD}" presName="composite" presStyleCnt="0"/>
      <dgm:spPr/>
    </dgm:pt>
    <dgm:pt modelId="{41E139F5-D0B6-4E76-942A-4613D9AD06D7}" type="pres">
      <dgm:prSet presAssocID="{EBA436D5-A221-41E1-BED4-268033D926FD}" presName="background" presStyleLbl="node0" presStyleIdx="1" presStyleCnt="2"/>
      <dgm:spPr/>
    </dgm:pt>
    <dgm:pt modelId="{EFCA7167-ACBA-4F65-9B72-2698B52EEBCA}" type="pres">
      <dgm:prSet presAssocID="{EBA436D5-A221-41E1-BED4-268033D926FD}" presName="text" presStyleLbl="fgAcc0" presStyleIdx="1" presStyleCnt="2">
        <dgm:presLayoutVars>
          <dgm:chPref val="3"/>
        </dgm:presLayoutVars>
      </dgm:prSet>
      <dgm:spPr/>
    </dgm:pt>
    <dgm:pt modelId="{5AF335E7-2EED-4F1C-89DC-29AB1961FF3E}" type="pres">
      <dgm:prSet presAssocID="{EBA436D5-A221-41E1-BED4-268033D926FD}" presName="hierChild2" presStyleCnt="0"/>
      <dgm:spPr/>
    </dgm:pt>
    <dgm:pt modelId="{C557AA34-8352-488C-8450-CEC82223EC76}" type="pres">
      <dgm:prSet presAssocID="{AC12E215-7637-4888-A10E-1C65067B7BFD}" presName="Name10" presStyleLbl="parChTrans1D2" presStyleIdx="2" presStyleCnt="4"/>
      <dgm:spPr/>
    </dgm:pt>
    <dgm:pt modelId="{25B25794-FDE9-4303-A9B0-B4929064A42A}" type="pres">
      <dgm:prSet presAssocID="{D2569C86-8A58-40DF-BF88-DD83E5D92EB8}" presName="hierRoot2" presStyleCnt="0"/>
      <dgm:spPr/>
    </dgm:pt>
    <dgm:pt modelId="{72AFE448-6B38-4BE8-AD1B-6E9130E1D6B5}" type="pres">
      <dgm:prSet presAssocID="{D2569C86-8A58-40DF-BF88-DD83E5D92EB8}" presName="composite2" presStyleCnt="0"/>
      <dgm:spPr/>
    </dgm:pt>
    <dgm:pt modelId="{8CF216B1-C6DD-4DB9-9AFB-7903DFC78133}" type="pres">
      <dgm:prSet presAssocID="{D2569C86-8A58-40DF-BF88-DD83E5D92EB8}" presName="background2" presStyleLbl="node2" presStyleIdx="2" presStyleCnt="4"/>
      <dgm:spPr/>
    </dgm:pt>
    <dgm:pt modelId="{D27C8DFC-79D1-449A-824A-C5C784E185B2}" type="pres">
      <dgm:prSet presAssocID="{D2569C86-8A58-40DF-BF88-DD83E5D92EB8}" presName="text2" presStyleLbl="fgAcc2" presStyleIdx="2" presStyleCnt="4">
        <dgm:presLayoutVars>
          <dgm:chPref val="3"/>
        </dgm:presLayoutVars>
      </dgm:prSet>
      <dgm:spPr/>
    </dgm:pt>
    <dgm:pt modelId="{4CBA1315-0037-409F-833B-4CA0C4FF4DE8}" type="pres">
      <dgm:prSet presAssocID="{D2569C86-8A58-40DF-BF88-DD83E5D92EB8}" presName="hierChild3" presStyleCnt="0"/>
      <dgm:spPr/>
    </dgm:pt>
    <dgm:pt modelId="{E1A18C55-8E45-4B0D-9BD8-D238DB241BB7}" type="pres">
      <dgm:prSet presAssocID="{130A92C0-FBB5-49B5-9BBC-73CC231B1EC5}" presName="Name10" presStyleLbl="parChTrans1D2" presStyleIdx="3" presStyleCnt="4"/>
      <dgm:spPr/>
    </dgm:pt>
    <dgm:pt modelId="{074C7295-4102-4EE7-891C-088DE478EE8C}" type="pres">
      <dgm:prSet presAssocID="{F884F572-DB4F-4419-9E88-EABEBB4F5B0C}" presName="hierRoot2" presStyleCnt="0"/>
      <dgm:spPr/>
    </dgm:pt>
    <dgm:pt modelId="{6D8F425D-F4D8-47B8-8844-842DA4CBE67F}" type="pres">
      <dgm:prSet presAssocID="{F884F572-DB4F-4419-9E88-EABEBB4F5B0C}" presName="composite2" presStyleCnt="0"/>
      <dgm:spPr/>
    </dgm:pt>
    <dgm:pt modelId="{3CC85F1D-F50D-4BA9-8DD9-EFB8FC65ACC7}" type="pres">
      <dgm:prSet presAssocID="{F884F572-DB4F-4419-9E88-EABEBB4F5B0C}" presName="background2" presStyleLbl="node2" presStyleIdx="3" presStyleCnt="4"/>
      <dgm:spPr/>
    </dgm:pt>
    <dgm:pt modelId="{0790005D-7DFF-4496-8292-3AB992A38978}" type="pres">
      <dgm:prSet presAssocID="{F884F572-DB4F-4419-9E88-EABEBB4F5B0C}" presName="text2" presStyleLbl="fgAcc2" presStyleIdx="3" presStyleCnt="4">
        <dgm:presLayoutVars>
          <dgm:chPref val="3"/>
        </dgm:presLayoutVars>
      </dgm:prSet>
      <dgm:spPr/>
    </dgm:pt>
    <dgm:pt modelId="{9FA8BE99-0A4C-4D76-B74B-7C77F584E05D}" type="pres">
      <dgm:prSet presAssocID="{F884F572-DB4F-4419-9E88-EABEBB4F5B0C}" presName="hierChild3" presStyleCnt="0"/>
      <dgm:spPr/>
    </dgm:pt>
  </dgm:ptLst>
  <dgm:cxnLst>
    <dgm:cxn modelId="{C4DB202A-71A0-4F2F-98C4-1138E218A049}" type="presOf" srcId="{C0507F24-9D8C-4DC4-96D9-5627962D9009}" destId="{F18B3FCF-8F2D-4A8C-B04E-04230F1EE36A}" srcOrd="0" destOrd="0" presId="urn:microsoft.com/office/officeart/2005/8/layout/hierarchy1"/>
    <dgm:cxn modelId="{F2905530-C3DB-427E-A9C3-322D0C9E905D}" type="presOf" srcId="{D2569C86-8A58-40DF-BF88-DD83E5D92EB8}" destId="{D27C8DFC-79D1-449A-824A-C5C784E185B2}" srcOrd="0" destOrd="0" presId="urn:microsoft.com/office/officeart/2005/8/layout/hierarchy1"/>
    <dgm:cxn modelId="{14545E60-5506-4D7F-BB00-261CF321D9A6}" type="presOf" srcId="{613184E1-3ABE-48A0-A9E9-8BFDA8D2007E}" destId="{CBBEB3E1-6EDD-49B1-A690-9F16A1DCFE7C}" srcOrd="0" destOrd="0" presId="urn:microsoft.com/office/officeart/2005/8/layout/hierarchy1"/>
    <dgm:cxn modelId="{32DF2A70-27EE-4B43-AEF4-F9B698EC6865}" srcId="{EBA436D5-A221-41E1-BED4-268033D926FD}" destId="{D2569C86-8A58-40DF-BF88-DD83E5D92EB8}" srcOrd="0" destOrd="0" parTransId="{AC12E215-7637-4888-A10E-1C65067B7BFD}" sibTransId="{50F11E8D-1C75-4C83-BC3B-7D29C6D862FF}"/>
    <dgm:cxn modelId="{49907E8F-BB8C-4DCC-9FE8-956BEC481543}" srcId="{F89938B2-B4B7-4B5F-BC62-4C55DB0300A1}" destId="{C0507F24-9D8C-4DC4-96D9-5627962D9009}" srcOrd="1" destOrd="0" parTransId="{4C636ECB-BD79-4D2B-8A56-96FEBE0FB597}" sibTransId="{E40EC91B-60E3-4F3E-AFE9-6112A687D614}"/>
    <dgm:cxn modelId="{74A9CB9B-D5F9-425F-A292-3736EF2152B0}" type="presOf" srcId="{EBA436D5-A221-41E1-BED4-268033D926FD}" destId="{EFCA7167-ACBA-4F65-9B72-2698B52EEBCA}" srcOrd="0" destOrd="0" presId="urn:microsoft.com/office/officeart/2005/8/layout/hierarchy1"/>
    <dgm:cxn modelId="{1A8EB1A3-748B-4234-8727-0BA0F4F7F531}" type="presOf" srcId="{987569F0-C0C4-4AD6-B9A3-861B0CAC5970}" destId="{68E8CAE3-DEC3-41F7-B2CD-1C7993E5B8F7}" srcOrd="0" destOrd="0" presId="urn:microsoft.com/office/officeart/2005/8/layout/hierarchy1"/>
    <dgm:cxn modelId="{D95873A7-B781-45E7-9A3F-68797CD0BD8B}" type="presOf" srcId="{130A92C0-FBB5-49B5-9BBC-73CC231B1EC5}" destId="{E1A18C55-8E45-4B0D-9BD8-D238DB241BB7}" srcOrd="0" destOrd="0" presId="urn:microsoft.com/office/officeart/2005/8/layout/hierarchy1"/>
    <dgm:cxn modelId="{AE3253AF-9BD4-429F-BE1B-E55EFE91E538}" type="presOf" srcId="{AC12E215-7637-4888-A10E-1C65067B7BFD}" destId="{C557AA34-8352-488C-8450-CEC82223EC76}" srcOrd="0" destOrd="0" presId="urn:microsoft.com/office/officeart/2005/8/layout/hierarchy1"/>
    <dgm:cxn modelId="{4EAA16BD-911D-485E-B693-7ED6F53808B3}" type="presOf" srcId="{4C636ECB-BD79-4D2B-8A56-96FEBE0FB597}" destId="{3998754E-9931-4F95-8C90-8D8AF5C0FFCD}" srcOrd="0" destOrd="0" presId="urn:microsoft.com/office/officeart/2005/8/layout/hierarchy1"/>
    <dgm:cxn modelId="{E4CE0AC5-3092-4AF9-8546-9442FF8C6375}" srcId="{EBA436D5-A221-41E1-BED4-268033D926FD}" destId="{F884F572-DB4F-4419-9E88-EABEBB4F5B0C}" srcOrd="1" destOrd="0" parTransId="{130A92C0-FBB5-49B5-9BBC-73CC231B1EC5}" sibTransId="{C6A84C56-B6FF-47FB-980F-D83BD562F661}"/>
    <dgm:cxn modelId="{B79F07C6-F7F2-42EC-9256-2529D51B4C76}" type="presOf" srcId="{F884F572-DB4F-4419-9E88-EABEBB4F5B0C}" destId="{0790005D-7DFF-4496-8292-3AB992A38978}" srcOrd="0" destOrd="0" presId="urn:microsoft.com/office/officeart/2005/8/layout/hierarchy1"/>
    <dgm:cxn modelId="{25290DC8-C0D0-4DAD-BD5D-AEA804CB4B6A}" srcId="{E30F8257-E974-41F1-8129-8BC80F83D66D}" destId="{EBA436D5-A221-41E1-BED4-268033D926FD}" srcOrd="1" destOrd="0" parTransId="{0AB18466-B73E-44BD-A3CE-098E8EBCD0DB}" sibTransId="{631C9313-26FF-4C4E-BCD4-CC4F49E0C144}"/>
    <dgm:cxn modelId="{9050DECE-3BC1-4533-9247-8684738A8C49}" srcId="{F89938B2-B4B7-4B5F-BC62-4C55DB0300A1}" destId="{987569F0-C0C4-4AD6-B9A3-861B0CAC5970}" srcOrd="0" destOrd="0" parTransId="{613184E1-3ABE-48A0-A9E9-8BFDA8D2007E}" sibTransId="{5F2BCCFD-BDBF-412B-B3AF-B640EB9E78CE}"/>
    <dgm:cxn modelId="{CCB4BFF0-30C0-4D1F-B173-2210587B08C0}" srcId="{E30F8257-E974-41F1-8129-8BC80F83D66D}" destId="{F89938B2-B4B7-4B5F-BC62-4C55DB0300A1}" srcOrd="0" destOrd="0" parTransId="{94983BC3-6267-4DDC-803E-EB0A54BFAAFE}" sibTransId="{2A185448-1022-44DD-8207-33E0BFBB5F80}"/>
    <dgm:cxn modelId="{B010E0F9-9C02-466D-A04C-58D60A821D47}" type="presOf" srcId="{E30F8257-E974-41F1-8129-8BC80F83D66D}" destId="{6DA6EE10-C599-451D-AFD2-FE33681C4067}" srcOrd="0" destOrd="0" presId="urn:microsoft.com/office/officeart/2005/8/layout/hierarchy1"/>
    <dgm:cxn modelId="{C887B9FA-D5D4-49E8-9223-B6448AFCB86B}" type="presOf" srcId="{F89938B2-B4B7-4B5F-BC62-4C55DB0300A1}" destId="{6F937058-3EFA-4E73-82CD-0D700B075257}" srcOrd="0" destOrd="0" presId="urn:microsoft.com/office/officeart/2005/8/layout/hierarchy1"/>
    <dgm:cxn modelId="{7331109F-B267-4DCB-BD8F-E445880CD56E}" type="presParOf" srcId="{6DA6EE10-C599-451D-AFD2-FE33681C4067}" destId="{563323B3-CAF2-4091-BAE6-BCBC1BE423FC}" srcOrd="0" destOrd="0" presId="urn:microsoft.com/office/officeart/2005/8/layout/hierarchy1"/>
    <dgm:cxn modelId="{CAA68BA0-7DC8-4E61-BC0C-200C1699AB13}" type="presParOf" srcId="{563323B3-CAF2-4091-BAE6-BCBC1BE423FC}" destId="{C259BE2A-2BA1-4837-817D-66DD0EF03B32}" srcOrd="0" destOrd="0" presId="urn:microsoft.com/office/officeart/2005/8/layout/hierarchy1"/>
    <dgm:cxn modelId="{105B9B19-CBDB-4B41-9F81-42C050E79476}" type="presParOf" srcId="{C259BE2A-2BA1-4837-817D-66DD0EF03B32}" destId="{FD608775-21D1-4F76-8F0B-44DF41734943}" srcOrd="0" destOrd="0" presId="urn:microsoft.com/office/officeart/2005/8/layout/hierarchy1"/>
    <dgm:cxn modelId="{018F56AD-91DB-4B1E-8C9A-1B5F296EC753}" type="presParOf" srcId="{C259BE2A-2BA1-4837-817D-66DD0EF03B32}" destId="{6F937058-3EFA-4E73-82CD-0D700B075257}" srcOrd="1" destOrd="0" presId="urn:microsoft.com/office/officeart/2005/8/layout/hierarchy1"/>
    <dgm:cxn modelId="{0305C3FD-4ED3-4D84-92D2-5991FE577DBF}" type="presParOf" srcId="{563323B3-CAF2-4091-BAE6-BCBC1BE423FC}" destId="{13D3D8D8-C3FA-4A2C-9E5B-4B2144C84FA5}" srcOrd="1" destOrd="0" presId="urn:microsoft.com/office/officeart/2005/8/layout/hierarchy1"/>
    <dgm:cxn modelId="{85F00C54-23A1-4FD2-8BA9-04C1B0D5D5CB}" type="presParOf" srcId="{13D3D8D8-C3FA-4A2C-9E5B-4B2144C84FA5}" destId="{CBBEB3E1-6EDD-49B1-A690-9F16A1DCFE7C}" srcOrd="0" destOrd="0" presId="urn:microsoft.com/office/officeart/2005/8/layout/hierarchy1"/>
    <dgm:cxn modelId="{6142C8E6-B1DD-48C7-9FC7-89B4A76B056C}" type="presParOf" srcId="{13D3D8D8-C3FA-4A2C-9E5B-4B2144C84FA5}" destId="{393F9312-5F27-4C6D-93BB-4B989415F1A3}" srcOrd="1" destOrd="0" presId="urn:microsoft.com/office/officeart/2005/8/layout/hierarchy1"/>
    <dgm:cxn modelId="{C35E2FDD-D3A0-4E33-96EC-299987095FC9}" type="presParOf" srcId="{393F9312-5F27-4C6D-93BB-4B989415F1A3}" destId="{876EA364-9C9B-473B-BF5C-3286D824A64D}" srcOrd="0" destOrd="0" presId="urn:microsoft.com/office/officeart/2005/8/layout/hierarchy1"/>
    <dgm:cxn modelId="{7A1E5979-F9C7-4137-AE6A-B522053D6CDD}" type="presParOf" srcId="{876EA364-9C9B-473B-BF5C-3286D824A64D}" destId="{C044CED3-47DF-4322-BD3F-D5C6B0D8294F}" srcOrd="0" destOrd="0" presId="urn:microsoft.com/office/officeart/2005/8/layout/hierarchy1"/>
    <dgm:cxn modelId="{173F29BA-B4A7-447A-BB68-005B3736E1B3}" type="presParOf" srcId="{876EA364-9C9B-473B-BF5C-3286D824A64D}" destId="{68E8CAE3-DEC3-41F7-B2CD-1C7993E5B8F7}" srcOrd="1" destOrd="0" presId="urn:microsoft.com/office/officeart/2005/8/layout/hierarchy1"/>
    <dgm:cxn modelId="{531AC78F-17C7-4079-8802-C7A62AC8A665}" type="presParOf" srcId="{393F9312-5F27-4C6D-93BB-4B989415F1A3}" destId="{FD126F4C-91AF-417A-AD3C-BAA980BA2031}" srcOrd="1" destOrd="0" presId="urn:microsoft.com/office/officeart/2005/8/layout/hierarchy1"/>
    <dgm:cxn modelId="{4C146726-0E25-40C0-9581-5BADF280594D}" type="presParOf" srcId="{13D3D8D8-C3FA-4A2C-9E5B-4B2144C84FA5}" destId="{3998754E-9931-4F95-8C90-8D8AF5C0FFCD}" srcOrd="2" destOrd="0" presId="urn:microsoft.com/office/officeart/2005/8/layout/hierarchy1"/>
    <dgm:cxn modelId="{167804D5-10A2-4EDB-9FBF-F65BB7AF89B6}" type="presParOf" srcId="{13D3D8D8-C3FA-4A2C-9E5B-4B2144C84FA5}" destId="{57ED18E9-A788-47E9-91C7-E2A53F643E91}" srcOrd="3" destOrd="0" presId="urn:microsoft.com/office/officeart/2005/8/layout/hierarchy1"/>
    <dgm:cxn modelId="{1B1CA210-034C-4F3A-8E5A-9D9EC29F6D6B}" type="presParOf" srcId="{57ED18E9-A788-47E9-91C7-E2A53F643E91}" destId="{83E17511-F047-44E4-A10F-F89F4DA4B75F}" srcOrd="0" destOrd="0" presId="urn:microsoft.com/office/officeart/2005/8/layout/hierarchy1"/>
    <dgm:cxn modelId="{647FDF40-3176-49F1-B761-39ED4A3C0B9C}" type="presParOf" srcId="{83E17511-F047-44E4-A10F-F89F4DA4B75F}" destId="{6FDF4036-ADB0-4D2F-9ED8-A4F90E21D4FC}" srcOrd="0" destOrd="0" presId="urn:microsoft.com/office/officeart/2005/8/layout/hierarchy1"/>
    <dgm:cxn modelId="{5D2897B0-1B51-4AB8-BFC7-66B11386DBEB}" type="presParOf" srcId="{83E17511-F047-44E4-A10F-F89F4DA4B75F}" destId="{F18B3FCF-8F2D-4A8C-B04E-04230F1EE36A}" srcOrd="1" destOrd="0" presId="urn:microsoft.com/office/officeart/2005/8/layout/hierarchy1"/>
    <dgm:cxn modelId="{2C4499B0-1D3F-4254-BB0C-DBB24CB964D6}" type="presParOf" srcId="{57ED18E9-A788-47E9-91C7-E2A53F643E91}" destId="{8B04E46B-5A27-47C1-BF36-451ABB32B17C}" srcOrd="1" destOrd="0" presId="urn:microsoft.com/office/officeart/2005/8/layout/hierarchy1"/>
    <dgm:cxn modelId="{7EFCA797-2E67-4B57-A950-E6F42E9525E6}" type="presParOf" srcId="{6DA6EE10-C599-451D-AFD2-FE33681C4067}" destId="{C71AC119-DF0C-4672-B20E-BFE690388F39}" srcOrd="1" destOrd="0" presId="urn:microsoft.com/office/officeart/2005/8/layout/hierarchy1"/>
    <dgm:cxn modelId="{9D4D31E3-DF3C-42F0-A806-C9973E344FBB}" type="presParOf" srcId="{C71AC119-DF0C-4672-B20E-BFE690388F39}" destId="{0F8D278F-397A-498F-8694-A37CFA5ADC4C}" srcOrd="0" destOrd="0" presId="urn:microsoft.com/office/officeart/2005/8/layout/hierarchy1"/>
    <dgm:cxn modelId="{D7ECF0DE-1E55-48CC-BC21-B17EF3F3DD35}" type="presParOf" srcId="{0F8D278F-397A-498F-8694-A37CFA5ADC4C}" destId="{41E139F5-D0B6-4E76-942A-4613D9AD06D7}" srcOrd="0" destOrd="0" presId="urn:microsoft.com/office/officeart/2005/8/layout/hierarchy1"/>
    <dgm:cxn modelId="{2D90B9F1-60E5-4E72-8279-D50BD0D8C01F}" type="presParOf" srcId="{0F8D278F-397A-498F-8694-A37CFA5ADC4C}" destId="{EFCA7167-ACBA-4F65-9B72-2698B52EEBCA}" srcOrd="1" destOrd="0" presId="urn:microsoft.com/office/officeart/2005/8/layout/hierarchy1"/>
    <dgm:cxn modelId="{3F138040-BF2A-41B2-B4DD-A9E0682AC182}" type="presParOf" srcId="{C71AC119-DF0C-4672-B20E-BFE690388F39}" destId="{5AF335E7-2EED-4F1C-89DC-29AB1961FF3E}" srcOrd="1" destOrd="0" presId="urn:microsoft.com/office/officeart/2005/8/layout/hierarchy1"/>
    <dgm:cxn modelId="{2F09906A-9016-41D9-ABE3-EB2FF06C311C}" type="presParOf" srcId="{5AF335E7-2EED-4F1C-89DC-29AB1961FF3E}" destId="{C557AA34-8352-488C-8450-CEC82223EC76}" srcOrd="0" destOrd="0" presId="urn:microsoft.com/office/officeart/2005/8/layout/hierarchy1"/>
    <dgm:cxn modelId="{B5FE4B83-14A7-4B16-96D2-A60D3E5D3791}" type="presParOf" srcId="{5AF335E7-2EED-4F1C-89DC-29AB1961FF3E}" destId="{25B25794-FDE9-4303-A9B0-B4929064A42A}" srcOrd="1" destOrd="0" presId="urn:microsoft.com/office/officeart/2005/8/layout/hierarchy1"/>
    <dgm:cxn modelId="{F79F290B-5F2A-4D61-93C3-98FDD7730858}" type="presParOf" srcId="{25B25794-FDE9-4303-A9B0-B4929064A42A}" destId="{72AFE448-6B38-4BE8-AD1B-6E9130E1D6B5}" srcOrd="0" destOrd="0" presId="urn:microsoft.com/office/officeart/2005/8/layout/hierarchy1"/>
    <dgm:cxn modelId="{0878A4A4-E8E3-42DB-BF84-FD4BB7C06F38}" type="presParOf" srcId="{72AFE448-6B38-4BE8-AD1B-6E9130E1D6B5}" destId="{8CF216B1-C6DD-4DB9-9AFB-7903DFC78133}" srcOrd="0" destOrd="0" presId="urn:microsoft.com/office/officeart/2005/8/layout/hierarchy1"/>
    <dgm:cxn modelId="{6FA29858-1FB6-4560-AA13-481D0C72FF61}" type="presParOf" srcId="{72AFE448-6B38-4BE8-AD1B-6E9130E1D6B5}" destId="{D27C8DFC-79D1-449A-824A-C5C784E185B2}" srcOrd="1" destOrd="0" presId="urn:microsoft.com/office/officeart/2005/8/layout/hierarchy1"/>
    <dgm:cxn modelId="{79AC6D82-4D54-47AF-92D0-902787C567CF}" type="presParOf" srcId="{25B25794-FDE9-4303-A9B0-B4929064A42A}" destId="{4CBA1315-0037-409F-833B-4CA0C4FF4DE8}" srcOrd="1" destOrd="0" presId="urn:microsoft.com/office/officeart/2005/8/layout/hierarchy1"/>
    <dgm:cxn modelId="{E8DA74B6-D0CA-4895-B388-5DA62D847337}" type="presParOf" srcId="{5AF335E7-2EED-4F1C-89DC-29AB1961FF3E}" destId="{E1A18C55-8E45-4B0D-9BD8-D238DB241BB7}" srcOrd="2" destOrd="0" presId="urn:microsoft.com/office/officeart/2005/8/layout/hierarchy1"/>
    <dgm:cxn modelId="{44E256FE-1C12-4C52-A17F-7053A7258F6D}" type="presParOf" srcId="{5AF335E7-2EED-4F1C-89DC-29AB1961FF3E}" destId="{074C7295-4102-4EE7-891C-088DE478EE8C}" srcOrd="3" destOrd="0" presId="urn:microsoft.com/office/officeart/2005/8/layout/hierarchy1"/>
    <dgm:cxn modelId="{A997653F-25DC-4116-8450-E53F46BD6EB1}" type="presParOf" srcId="{074C7295-4102-4EE7-891C-088DE478EE8C}" destId="{6D8F425D-F4D8-47B8-8844-842DA4CBE67F}" srcOrd="0" destOrd="0" presId="urn:microsoft.com/office/officeart/2005/8/layout/hierarchy1"/>
    <dgm:cxn modelId="{392301F2-2916-46DE-ABA6-DF7E8D0B77FF}" type="presParOf" srcId="{6D8F425D-F4D8-47B8-8844-842DA4CBE67F}" destId="{3CC85F1D-F50D-4BA9-8DD9-EFB8FC65ACC7}" srcOrd="0" destOrd="0" presId="urn:microsoft.com/office/officeart/2005/8/layout/hierarchy1"/>
    <dgm:cxn modelId="{B26F34BD-650F-4E70-9A48-766F9CFF8AA3}" type="presParOf" srcId="{6D8F425D-F4D8-47B8-8844-842DA4CBE67F}" destId="{0790005D-7DFF-4496-8292-3AB992A38978}" srcOrd="1" destOrd="0" presId="urn:microsoft.com/office/officeart/2005/8/layout/hierarchy1"/>
    <dgm:cxn modelId="{E0B512EA-0733-4C7F-8275-B993C8DBA604}" type="presParOf" srcId="{074C7295-4102-4EE7-891C-088DE478EE8C}" destId="{9FA8BE99-0A4C-4D76-B74B-7C77F584E05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3B02671-1201-4E04-8A47-3FA334E381C4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F177B41-0FEB-4226-9958-376857BAF3A6}">
      <dgm:prSet/>
      <dgm:spPr/>
      <dgm:t>
        <a:bodyPr/>
        <a:lstStyle/>
        <a:p>
          <a:r>
            <a:rPr lang="zh-TW"/>
            <a:t>測試左移</a:t>
          </a:r>
          <a:r>
            <a:rPr lang="en-US"/>
            <a:t>+</a:t>
          </a:r>
          <a:r>
            <a:rPr lang="zh-TW"/>
            <a:t>多層次持續測試</a:t>
          </a:r>
          <a:endParaRPr lang="en-US"/>
        </a:p>
      </dgm:t>
    </dgm:pt>
    <dgm:pt modelId="{79A39F1E-FA28-4E41-B7F6-4841EA58DCF6}" type="parTrans" cxnId="{A4FD907D-D6D4-43AB-9CC1-97E8D86FCB55}">
      <dgm:prSet/>
      <dgm:spPr/>
      <dgm:t>
        <a:bodyPr/>
        <a:lstStyle/>
        <a:p>
          <a:endParaRPr lang="en-US"/>
        </a:p>
      </dgm:t>
    </dgm:pt>
    <dgm:pt modelId="{2A0A1ED7-8EBE-4DE7-A7DA-522ABC5834C9}" type="sibTrans" cxnId="{A4FD907D-D6D4-43AB-9CC1-97E8D86FCB55}">
      <dgm:prSet/>
      <dgm:spPr/>
      <dgm:t>
        <a:bodyPr/>
        <a:lstStyle/>
        <a:p>
          <a:endParaRPr lang="en-US"/>
        </a:p>
      </dgm:t>
    </dgm:pt>
    <dgm:pt modelId="{62CB02BB-47E3-42F0-8771-1739FBC13C88}">
      <dgm:prSet/>
      <dgm:spPr/>
      <dgm:t>
        <a:bodyPr/>
        <a:lstStyle/>
        <a:p>
          <a:r>
            <a:rPr lang="zh-TW"/>
            <a:t>多少測試才足夠</a:t>
          </a:r>
          <a:endParaRPr lang="en-US"/>
        </a:p>
      </dgm:t>
    </dgm:pt>
    <dgm:pt modelId="{2E41EB06-80AB-49B1-9B32-6EDCA28FA4B5}" type="parTrans" cxnId="{8221A641-CB72-4EE6-9BF8-844F36B4BEEB}">
      <dgm:prSet/>
      <dgm:spPr/>
      <dgm:t>
        <a:bodyPr/>
        <a:lstStyle/>
        <a:p>
          <a:endParaRPr lang="en-US"/>
        </a:p>
      </dgm:t>
    </dgm:pt>
    <dgm:pt modelId="{14BA5027-BCAD-4FBF-9A0E-0FB19797FAFE}" type="sibTrans" cxnId="{8221A641-CB72-4EE6-9BF8-844F36B4BEEB}">
      <dgm:prSet/>
      <dgm:spPr/>
      <dgm:t>
        <a:bodyPr/>
        <a:lstStyle/>
        <a:p>
          <a:endParaRPr lang="en-US"/>
        </a:p>
      </dgm:t>
    </dgm:pt>
    <dgm:pt modelId="{27A0941E-AA37-4E59-A5F9-B9C491DAE356}">
      <dgm:prSet/>
      <dgm:spPr/>
      <dgm:t>
        <a:bodyPr/>
        <a:lstStyle/>
        <a:p>
          <a:r>
            <a:rPr lang="en-US"/>
            <a:t>Google</a:t>
          </a:r>
          <a:r>
            <a:rPr lang="zh-TW"/>
            <a:t>的測試策略</a:t>
          </a:r>
          <a:endParaRPr lang="en-US"/>
        </a:p>
      </dgm:t>
    </dgm:pt>
    <dgm:pt modelId="{56FA5439-DDA5-4EEB-BA70-901092ED13BF}" type="parTrans" cxnId="{75D50F95-D2AE-4120-BC6B-5BF3615B6304}">
      <dgm:prSet/>
      <dgm:spPr/>
      <dgm:t>
        <a:bodyPr/>
        <a:lstStyle/>
        <a:p>
          <a:endParaRPr lang="en-US"/>
        </a:p>
      </dgm:t>
    </dgm:pt>
    <dgm:pt modelId="{FAE110D1-77BA-40F4-AEAB-0EDE372C87C4}" type="sibTrans" cxnId="{75D50F95-D2AE-4120-BC6B-5BF3615B6304}">
      <dgm:prSet/>
      <dgm:spPr/>
      <dgm:t>
        <a:bodyPr/>
        <a:lstStyle/>
        <a:p>
          <a:endParaRPr lang="en-US"/>
        </a:p>
      </dgm:t>
    </dgm:pt>
    <dgm:pt modelId="{5084A339-6FCA-47FD-8074-9C58EA59A838}" type="pres">
      <dgm:prSet presAssocID="{43B02671-1201-4E04-8A47-3FA334E381C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F351A95-1977-4E5C-BD81-75B0FF0A1E6C}" type="pres">
      <dgm:prSet presAssocID="{6F177B41-0FEB-4226-9958-376857BAF3A6}" presName="root" presStyleCnt="0"/>
      <dgm:spPr/>
    </dgm:pt>
    <dgm:pt modelId="{B53737D1-B5D5-4D14-AF98-3834B9AD8B6F}" type="pres">
      <dgm:prSet presAssocID="{6F177B41-0FEB-4226-9958-376857BAF3A6}" presName="rootComposite" presStyleCnt="0"/>
      <dgm:spPr/>
    </dgm:pt>
    <dgm:pt modelId="{B76BD9DB-5F33-4EDE-97D7-148F0FAB2C83}" type="pres">
      <dgm:prSet presAssocID="{6F177B41-0FEB-4226-9958-376857BAF3A6}" presName="rootText" presStyleLbl="node1" presStyleIdx="0" presStyleCnt="3"/>
      <dgm:spPr/>
    </dgm:pt>
    <dgm:pt modelId="{C130A410-EA48-4D7D-AC0D-C9CBB388EEF3}" type="pres">
      <dgm:prSet presAssocID="{6F177B41-0FEB-4226-9958-376857BAF3A6}" presName="rootConnector" presStyleLbl="node1" presStyleIdx="0" presStyleCnt="3"/>
      <dgm:spPr/>
    </dgm:pt>
    <dgm:pt modelId="{5771298B-1A85-431F-B844-331E5EE2BAB9}" type="pres">
      <dgm:prSet presAssocID="{6F177B41-0FEB-4226-9958-376857BAF3A6}" presName="childShape" presStyleCnt="0"/>
      <dgm:spPr/>
    </dgm:pt>
    <dgm:pt modelId="{C95C7C1B-A8F9-4E8B-B83F-F8C494B45001}" type="pres">
      <dgm:prSet presAssocID="{62CB02BB-47E3-42F0-8771-1739FBC13C88}" presName="root" presStyleCnt="0"/>
      <dgm:spPr/>
    </dgm:pt>
    <dgm:pt modelId="{CECABD03-D458-4346-A23D-7190374F9E61}" type="pres">
      <dgm:prSet presAssocID="{62CB02BB-47E3-42F0-8771-1739FBC13C88}" presName="rootComposite" presStyleCnt="0"/>
      <dgm:spPr/>
    </dgm:pt>
    <dgm:pt modelId="{751A01C9-A63E-40E5-8D74-C5BE9E890CD1}" type="pres">
      <dgm:prSet presAssocID="{62CB02BB-47E3-42F0-8771-1739FBC13C88}" presName="rootText" presStyleLbl="node1" presStyleIdx="1" presStyleCnt="3"/>
      <dgm:spPr/>
    </dgm:pt>
    <dgm:pt modelId="{80E0020D-3B9C-4766-B89C-5CDF179616D2}" type="pres">
      <dgm:prSet presAssocID="{62CB02BB-47E3-42F0-8771-1739FBC13C88}" presName="rootConnector" presStyleLbl="node1" presStyleIdx="1" presStyleCnt="3"/>
      <dgm:spPr/>
    </dgm:pt>
    <dgm:pt modelId="{D22F1431-EC3A-4101-88B6-20E6DDE284F4}" type="pres">
      <dgm:prSet presAssocID="{62CB02BB-47E3-42F0-8771-1739FBC13C88}" presName="childShape" presStyleCnt="0"/>
      <dgm:spPr/>
    </dgm:pt>
    <dgm:pt modelId="{C1FBDB92-015A-4653-9D6D-3ABC408A8DD3}" type="pres">
      <dgm:prSet presAssocID="{27A0941E-AA37-4E59-A5F9-B9C491DAE356}" presName="root" presStyleCnt="0"/>
      <dgm:spPr/>
    </dgm:pt>
    <dgm:pt modelId="{76A8394D-65B2-4610-BE26-2DBEDEA990CD}" type="pres">
      <dgm:prSet presAssocID="{27A0941E-AA37-4E59-A5F9-B9C491DAE356}" presName="rootComposite" presStyleCnt="0"/>
      <dgm:spPr/>
    </dgm:pt>
    <dgm:pt modelId="{D9FA3687-1D8F-4253-9DFC-D21EE60DA47C}" type="pres">
      <dgm:prSet presAssocID="{27A0941E-AA37-4E59-A5F9-B9C491DAE356}" presName="rootText" presStyleLbl="node1" presStyleIdx="2" presStyleCnt="3"/>
      <dgm:spPr/>
    </dgm:pt>
    <dgm:pt modelId="{6E0E97AD-9CDD-4A6F-9C6B-493697F85014}" type="pres">
      <dgm:prSet presAssocID="{27A0941E-AA37-4E59-A5F9-B9C491DAE356}" presName="rootConnector" presStyleLbl="node1" presStyleIdx="2" presStyleCnt="3"/>
      <dgm:spPr/>
    </dgm:pt>
    <dgm:pt modelId="{BE882B83-0589-4F6F-BC5D-21E67EE7DF79}" type="pres">
      <dgm:prSet presAssocID="{27A0941E-AA37-4E59-A5F9-B9C491DAE356}" presName="childShape" presStyleCnt="0"/>
      <dgm:spPr/>
    </dgm:pt>
  </dgm:ptLst>
  <dgm:cxnLst>
    <dgm:cxn modelId="{08AEC714-AC66-4171-AD6B-618CF5C7FFD6}" type="presOf" srcId="{27A0941E-AA37-4E59-A5F9-B9C491DAE356}" destId="{6E0E97AD-9CDD-4A6F-9C6B-493697F85014}" srcOrd="1" destOrd="0" presId="urn:microsoft.com/office/officeart/2005/8/layout/hierarchy3"/>
    <dgm:cxn modelId="{A8388533-5118-4705-91BA-77D127F9BA06}" type="presOf" srcId="{62CB02BB-47E3-42F0-8771-1739FBC13C88}" destId="{751A01C9-A63E-40E5-8D74-C5BE9E890CD1}" srcOrd="0" destOrd="0" presId="urn:microsoft.com/office/officeart/2005/8/layout/hierarchy3"/>
    <dgm:cxn modelId="{48BDF833-52A5-45B9-A4AF-FC15E2812CEB}" type="presOf" srcId="{6F177B41-0FEB-4226-9958-376857BAF3A6}" destId="{C130A410-EA48-4D7D-AC0D-C9CBB388EEF3}" srcOrd="1" destOrd="0" presId="urn:microsoft.com/office/officeart/2005/8/layout/hierarchy3"/>
    <dgm:cxn modelId="{8221A641-CB72-4EE6-9BF8-844F36B4BEEB}" srcId="{43B02671-1201-4E04-8A47-3FA334E381C4}" destId="{62CB02BB-47E3-42F0-8771-1739FBC13C88}" srcOrd="1" destOrd="0" parTransId="{2E41EB06-80AB-49B1-9B32-6EDCA28FA4B5}" sibTransId="{14BA5027-BCAD-4FBF-9A0E-0FB19797FAFE}"/>
    <dgm:cxn modelId="{A4FD907D-D6D4-43AB-9CC1-97E8D86FCB55}" srcId="{43B02671-1201-4E04-8A47-3FA334E381C4}" destId="{6F177B41-0FEB-4226-9958-376857BAF3A6}" srcOrd="0" destOrd="0" parTransId="{79A39F1E-FA28-4E41-B7F6-4841EA58DCF6}" sibTransId="{2A0A1ED7-8EBE-4DE7-A7DA-522ABC5834C9}"/>
    <dgm:cxn modelId="{75D50F95-D2AE-4120-BC6B-5BF3615B6304}" srcId="{43B02671-1201-4E04-8A47-3FA334E381C4}" destId="{27A0941E-AA37-4E59-A5F9-B9C491DAE356}" srcOrd="2" destOrd="0" parTransId="{56FA5439-DDA5-4EEB-BA70-901092ED13BF}" sibTransId="{FAE110D1-77BA-40F4-AEAB-0EDE372C87C4}"/>
    <dgm:cxn modelId="{811B8CB9-6A16-40E4-871C-84BE540D36EB}" type="presOf" srcId="{43B02671-1201-4E04-8A47-3FA334E381C4}" destId="{5084A339-6FCA-47FD-8074-9C58EA59A838}" srcOrd="0" destOrd="0" presId="urn:microsoft.com/office/officeart/2005/8/layout/hierarchy3"/>
    <dgm:cxn modelId="{804D8DB9-D109-48C0-94A9-1270C7F13021}" type="presOf" srcId="{62CB02BB-47E3-42F0-8771-1739FBC13C88}" destId="{80E0020D-3B9C-4766-B89C-5CDF179616D2}" srcOrd="1" destOrd="0" presId="urn:microsoft.com/office/officeart/2005/8/layout/hierarchy3"/>
    <dgm:cxn modelId="{F72779C7-4E0B-46BE-A704-DACA7F21DC90}" type="presOf" srcId="{6F177B41-0FEB-4226-9958-376857BAF3A6}" destId="{B76BD9DB-5F33-4EDE-97D7-148F0FAB2C83}" srcOrd="0" destOrd="0" presId="urn:microsoft.com/office/officeart/2005/8/layout/hierarchy3"/>
    <dgm:cxn modelId="{EC3018DD-92A6-48D3-B916-6125BB972084}" type="presOf" srcId="{27A0941E-AA37-4E59-A5F9-B9C491DAE356}" destId="{D9FA3687-1D8F-4253-9DFC-D21EE60DA47C}" srcOrd="0" destOrd="0" presId="urn:microsoft.com/office/officeart/2005/8/layout/hierarchy3"/>
    <dgm:cxn modelId="{A568F5DD-8A32-4458-B9C4-45AB00B7EF0B}" type="presParOf" srcId="{5084A339-6FCA-47FD-8074-9C58EA59A838}" destId="{5F351A95-1977-4E5C-BD81-75B0FF0A1E6C}" srcOrd="0" destOrd="0" presId="urn:microsoft.com/office/officeart/2005/8/layout/hierarchy3"/>
    <dgm:cxn modelId="{81CA3F7F-D0B1-42B1-84B3-109532DE858C}" type="presParOf" srcId="{5F351A95-1977-4E5C-BD81-75B0FF0A1E6C}" destId="{B53737D1-B5D5-4D14-AF98-3834B9AD8B6F}" srcOrd="0" destOrd="0" presId="urn:microsoft.com/office/officeart/2005/8/layout/hierarchy3"/>
    <dgm:cxn modelId="{A92CBB58-ACAB-4E5D-8884-85F973D5A53A}" type="presParOf" srcId="{B53737D1-B5D5-4D14-AF98-3834B9AD8B6F}" destId="{B76BD9DB-5F33-4EDE-97D7-148F0FAB2C83}" srcOrd="0" destOrd="0" presId="urn:microsoft.com/office/officeart/2005/8/layout/hierarchy3"/>
    <dgm:cxn modelId="{52B9E944-C413-4885-98A2-5C40EA56A4E6}" type="presParOf" srcId="{B53737D1-B5D5-4D14-AF98-3834B9AD8B6F}" destId="{C130A410-EA48-4D7D-AC0D-C9CBB388EEF3}" srcOrd="1" destOrd="0" presId="urn:microsoft.com/office/officeart/2005/8/layout/hierarchy3"/>
    <dgm:cxn modelId="{021B16E6-4E96-4E8E-83C6-3482D50F25DD}" type="presParOf" srcId="{5F351A95-1977-4E5C-BD81-75B0FF0A1E6C}" destId="{5771298B-1A85-431F-B844-331E5EE2BAB9}" srcOrd="1" destOrd="0" presId="urn:microsoft.com/office/officeart/2005/8/layout/hierarchy3"/>
    <dgm:cxn modelId="{EFBE086D-07BF-4BA4-940B-72978D36ADF1}" type="presParOf" srcId="{5084A339-6FCA-47FD-8074-9C58EA59A838}" destId="{C95C7C1B-A8F9-4E8B-B83F-F8C494B45001}" srcOrd="1" destOrd="0" presId="urn:microsoft.com/office/officeart/2005/8/layout/hierarchy3"/>
    <dgm:cxn modelId="{4A764A27-2838-4F19-A7A7-9252468D53E9}" type="presParOf" srcId="{C95C7C1B-A8F9-4E8B-B83F-F8C494B45001}" destId="{CECABD03-D458-4346-A23D-7190374F9E61}" srcOrd="0" destOrd="0" presId="urn:microsoft.com/office/officeart/2005/8/layout/hierarchy3"/>
    <dgm:cxn modelId="{AE189AC9-8123-4CFA-A204-68D056F11319}" type="presParOf" srcId="{CECABD03-D458-4346-A23D-7190374F9E61}" destId="{751A01C9-A63E-40E5-8D74-C5BE9E890CD1}" srcOrd="0" destOrd="0" presId="urn:microsoft.com/office/officeart/2005/8/layout/hierarchy3"/>
    <dgm:cxn modelId="{F9386266-224C-4FDC-86C3-7EE730088BEF}" type="presParOf" srcId="{CECABD03-D458-4346-A23D-7190374F9E61}" destId="{80E0020D-3B9C-4766-B89C-5CDF179616D2}" srcOrd="1" destOrd="0" presId="urn:microsoft.com/office/officeart/2005/8/layout/hierarchy3"/>
    <dgm:cxn modelId="{B34E3333-9E2C-441A-92AC-B787D08BAA01}" type="presParOf" srcId="{C95C7C1B-A8F9-4E8B-B83F-F8C494B45001}" destId="{D22F1431-EC3A-4101-88B6-20E6DDE284F4}" srcOrd="1" destOrd="0" presId="urn:microsoft.com/office/officeart/2005/8/layout/hierarchy3"/>
    <dgm:cxn modelId="{BD4E14C2-FCC5-45D7-AA85-23D04D7951BE}" type="presParOf" srcId="{5084A339-6FCA-47FD-8074-9C58EA59A838}" destId="{C1FBDB92-015A-4653-9D6D-3ABC408A8DD3}" srcOrd="2" destOrd="0" presId="urn:microsoft.com/office/officeart/2005/8/layout/hierarchy3"/>
    <dgm:cxn modelId="{1870EBE7-0FB2-4335-A749-430C1C8AB824}" type="presParOf" srcId="{C1FBDB92-015A-4653-9D6D-3ABC408A8DD3}" destId="{76A8394D-65B2-4610-BE26-2DBEDEA990CD}" srcOrd="0" destOrd="0" presId="urn:microsoft.com/office/officeart/2005/8/layout/hierarchy3"/>
    <dgm:cxn modelId="{2A8FBDF7-3231-4B2C-B8AB-283709115087}" type="presParOf" srcId="{76A8394D-65B2-4610-BE26-2DBEDEA990CD}" destId="{D9FA3687-1D8F-4253-9DFC-D21EE60DA47C}" srcOrd="0" destOrd="0" presId="urn:microsoft.com/office/officeart/2005/8/layout/hierarchy3"/>
    <dgm:cxn modelId="{D1F8C709-DE62-4A2D-946A-D616005C28D1}" type="presParOf" srcId="{76A8394D-65B2-4610-BE26-2DBEDEA990CD}" destId="{6E0E97AD-9CDD-4A6F-9C6B-493697F85014}" srcOrd="1" destOrd="0" presId="urn:microsoft.com/office/officeart/2005/8/layout/hierarchy3"/>
    <dgm:cxn modelId="{D84B5A86-19B7-4A89-A9DA-ACB30775DE42}" type="presParOf" srcId="{C1FBDB92-015A-4653-9D6D-3ABC408A8DD3}" destId="{BE882B83-0589-4F6F-BC5D-21E67EE7DF79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57F9B96-CF33-4376-B01E-F7CBA5EC6BD2}" type="doc">
      <dgm:prSet loTypeId="urn:microsoft.com/office/officeart/2005/8/layout/process1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A426831-A34A-445E-8650-ADFA4E01E791}">
      <dgm:prSet/>
      <dgm:spPr/>
      <dgm:t>
        <a:bodyPr/>
        <a:lstStyle/>
        <a:p>
          <a:r>
            <a:rPr lang="zh-TW"/>
            <a:t>檢視</a:t>
          </a:r>
          <a:endParaRPr lang="en-US"/>
        </a:p>
      </dgm:t>
    </dgm:pt>
    <dgm:pt modelId="{E2937101-938E-4AC2-AD24-0D549752E845}" type="parTrans" cxnId="{08DEA589-4C41-4C6D-8640-C832E9E8157B}">
      <dgm:prSet/>
      <dgm:spPr/>
      <dgm:t>
        <a:bodyPr/>
        <a:lstStyle/>
        <a:p>
          <a:endParaRPr lang="en-US"/>
        </a:p>
      </dgm:t>
    </dgm:pt>
    <dgm:pt modelId="{E8DEA01A-A54C-4A50-9891-CE6A5B93D40C}" type="sibTrans" cxnId="{08DEA589-4C41-4C6D-8640-C832E9E8157B}">
      <dgm:prSet/>
      <dgm:spPr/>
      <dgm:t>
        <a:bodyPr/>
        <a:lstStyle/>
        <a:p>
          <a:endParaRPr lang="en-US"/>
        </a:p>
      </dgm:t>
    </dgm:pt>
    <dgm:pt modelId="{839043FD-1F37-472E-BC63-A398A426175E}">
      <dgm:prSet/>
      <dgm:spPr/>
      <dgm:t>
        <a:bodyPr/>
        <a:lstStyle/>
        <a:p>
          <a:r>
            <a:rPr lang="zh-TW"/>
            <a:t>檢視需求</a:t>
          </a:r>
          <a:endParaRPr lang="en-US"/>
        </a:p>
      </dgm:t>
    </dgm:pt>
    <dgm:pt modelId="{553596E1-718E-4C23-9DB7-F271698DA6DD}" type="parTrans" cxnId="{4E06184E-3498-45F7-91B2-5CD32A786A55}">
      <dgm:prSet/>
      <dgm:spPr/>
      <dgm:t>
        <a:bodyPr/>
        <a:lstStyle/>
        <a:p>
          <a:endParaRPr lang="en-US"/>
        </a:p>
      </dgm:t>
    </dgm:pt>
    <dgm:pt modelId="{0265440C-1D0D-402C-9471-60A58DBFF1DF}" type="sibTrans" cxnId="{4E06184E-3498-45F7-91B2-5CD32A786A55}">
      <dgm:prSet/>
      <dgm:spPr/>
      <dgm:t>
        <a:bodyPr/>
        <a:lstStyle/>
        <a:p>
          <a:endParaRPr lang="en-US"/>
        </a:p>
      </dgm:t>
    </dgm:pt>
    <dgm:pt modelId="{9655A7C6-8166-4B62-82F5-BBE1C31CBA25}">
      <dgm:prSet/>
      <dgm:spPr/>
      <dgm:t>
        <a:bodyPr/>
        <a:lstStyle/>
        <a:p>
          <a:r>
            <a:rPr lang="zh-TW"/>
            <a:t>檢視畫面</a:t>
          </a:r>
          <a:endParaRPr lang="en-US"/>
        </a:p>
      </dgm:t>
    </dgm:pt>
    <dgm:pt modelId="{51F750CE-7D7A-48D9-B25E-42704D936A17}" type="parTrans" cxnId="{029B1100-B9CB-4068-812F-C618947D65B9}">
      <dgm:prSet/>
      <dgm:spPr/>
      <dgm:t>
        <a:bodyPr/>
        <a:lstStyle/>
        <a:p>
          <a:endParaRPr lang="en-US"/>
        </a:p>
      </dgm:t>
    </dgm:pt>
    <dgm:pt modelId="{6DC10426-5F28-4CAA-8AAC-970B1A18CCF3}" type="sibTrans" cxnId="{029B1100-B9CB-4068-812F-C618947D65B9}">
      <dgm:prSet/>
      <dgm:spPr/>
      <dgm:t>
        <a:bodyPr/>
        <a:lstStyle/>
        <a:p>
          <a:endParaRPr lang="en-US"/>
        </a:p>
      </dgm:t>
    </dgm:pt>
    <dgm:pt modelId="{F15B4894-9B5A-41D0-9D67-E5462B5864F3}">
      <dgm:prSet/>
      <dgm:spPr/>
      <dgm:t>
        <a:bodyPr/>
        <a:lstStyle/>
        <a:p>
          <a:r>
            <a:rPr lang="zh-TW"/>
            <a:t>檢視設計</a:t>
          </a:r>
          <a:endParaRPr lang="en-US"/>
        </a:p>
      </dgm:t>
    </dgm:pt>
    <dgm:pt modelId="{420CD531-49B3-4A9C-A44D-71C81683C30D}" type="parTrans" cxnId="{5256F79B-9FB1-4E43-88B4-5F9A63D9EC4D}">
      <dgm:prSet/>
      <dgm:spPr/>
      <dgm:t>
        <a:bodyPr/>
        <a:lstStyle/>
        <a:p>
          <a:endParaRPr lang="en-US"/>
        </a:p>
      </dgm:t>
    </dgm:pt>
    <dgm:pt modelId="{81B3FD19-862F-41EE-81E7-1C7CF0573537}" type="sibTrans" cxnId="{5256F79B-9FB1-4E43-88B4-5F9A63D9EC4D}">
      <dgm:prSet/>
      <dgm:spPr/>
      <dgm:t>
        <a:bodyPr/>
        <a:lstStyle/>
        <a:p>
          <a:endParaRPr lang="en-US"/>
        </a:p>
      </dgm:t>
    </dgm:pt>
    <dgm:pt modelId="{DCBB777A-638F-47C7-B3A4-F90963C994A8}">
      <dgm:prSet/>
      <dgm:spPr/>
      <dgm:t>
        <a:bodyPr/>
        <a:lstStyle/>
        <a:p>
          <a:r>
            <a:rPr lang="en-US"/>
            <a:t>Pair Programming</a:t>
          </a:r>
        </a:p>
      </dgm:t>
    </dgm:pt>
    <dgm:pt modelId="{23FB3BDD-61B5-4074-A096-AE7A8425BB40}" type="parTrans" cxnId="{B468748C-C2E8-40E7-82BF-244821E278C2}">
      <dgm:prSet/>
      <dgm:spPr/>
      <dgm:t>
        <a:bodyPr/>
        <a:lstStyle/>
        <a:p>
          <a:endParaRPr lang="en-US"/>
        </a:p>
      </dgm:t>
    </dgm:pt>
    <dgm:pt modelId="{71281A3B-2DB3-45F3-B1BA-B9D83338876B}" type="sibTrans" cxnId="{B468748C-C2E8-40E7-82BF-244821E278C2}">
      <dgm:prSet/>
      <dgm:spPr/>
      <dgm:t>
        <a:bodyPr/>
        <a:lstStyle/>
        <a:p>
          <a:endParaRPr lang="en-US"/>
        </a:p>
      </dgm:t>
    </dgm:pt>
    <dgm:pt modelId="{C47C1E2F-4A3B-4A83-80CE-7378F526B5D0}">
      <dgm:prSet/>
      <dgm:spPr/>
      <dgm:t>
        <a:bodyPr/>
        <a:lstStyle/>
        <a:p>
          <a:r>
            <a:rPr lang="zh-TW"/>
            <a:t>不斷檢視</a:t>
          </a:r>
          <a:endParaRPr lang="en-US"/>
        </a:p>
      </dgm:t>
    </dgm:pt>
    <dgm:pt modelId="{584BD83A-08FD-4688-B716-F6F2E5BF3587}" type="parTrans" cxnId="{C07C8864-9942-45B9-9196-61E3678B6455}">
      <dgm:prSet/>
      <dgm:spPr/>
      <dgm:t>
        <a:bodyPr/>
        <a:lstStyle/>
        <a:p>
          <a:endParaRPr lang="en-US"/>
        </a:p>
      </dgm:t>
    </dgm:pt>
    <dgm:pt modelId="{9C220F0C-265E-44F0-8E5F-569D7FA6E5DC}" type="sibTrans" cxnId="{C07C8864-9942-45B9-9196-61E3678B6455}">
      <dgm:prSet/>
      <dgm:spPr/>
      <dgm:t>
        <a:bodyPr/>
        <a:lstStyle/>
        <a:p>
          <a:endParaRPr lang="en-US"/>
        </a:p>
      </dgm:t>
    </dgm:pt>
    <dgm:pt modelId="{731894AC-6CBB-4FBA-BD4C-57A0A0A0B5CA}">
      <dgm:prSet/>
      <dgm:spPr/>
      <dgm:t>
        <a:bodyPr/>
        <a:lstStyle/>
        <a:p>
          <a:r>
            <a:rPr lang="zh-TW"/>
            <a:t>不同觀點</a:t>
          </a:r>
          <a:endParaRPr lang="en-US"/>
        </a:p>
      </dgm:t>
    </dgm:pt>
    <dgm:pt modelId="{B7BD8147-3CA1-42F5-8A2C-A0EFEB167437}" type="parTrans" cxnId="{CE4125D0-C0B8-48F8-925B-B968D54A69BA}">
      <dgm:prSet/>
      <dgm:spPr/>
      <dgm:t>
        <a:bodyPr/>
        <a:lstStyle/>
        <a:p>
          <a:endParaRPr lang="en-US"/>
        </a:p>
      </dgm:t>
    </dgm:pt>
    <dgm:pt modelId="{3FD0E0F8-E10F-44EA-A210-68D5E3544C14}" type="sibTrans" cxnId="{CE4125D0-C0B8-48F8-925B-B968D54A69BA}">
      <dgm:prSet/>
      <dgm:spPr/>
      <dgm:t>
        <a:bodyPr/>
        <a:lstStyle/>
        <a:p>
          <a:endParaRPr lang="en-US"/>
        </a:p>
      </dgm:t>
    </dgm:pt>
    <dgm:pt modelId="{EDB29772-90BD-4E1A-9C86-360883089188}">
      <dgm:prSet/>
      <dgm:spPr/>
      <dgm:t>
        <a:bodyPr/>
        <a:lstStyle/>
        <a:p>
          <a:r>
            <a:rPr lang="zh-TW"/>
            <a:t>持續整合</a:t>
          </a:r>
          <a:endParaRPr lang="en-US"/>
        </a:p>
      </dgm:t>
    </dgm:pt>
    <dgm:pt modelId="{164A27D7-3F2B-4717-A7A0-B21CC48939AC}" type="parTrans" cxnId="{B00802F1-5CBC-4310-818A-3D1F24CC7CCF}">
      <dgm:prSet/>
      <dgm:spPr/>
      <dgm:t>
        <a:bodyPr/>
        <a:lstStyle/>
        <a:p>
          <a:endParaRPr lang="en-US"/>
        </a:p>
      </dgm:t>
    </dgm:pt>
    <dgm:pt modelId="{CFA51E6B-F5D0-443B-8E2D-9ADDA0DE5895}" type="sibTrans" cxnId="{B00802F1-5CBC-4310-818A-3D1F24CC7CCF}">
      <dgm:prSet/>
      <dgm:spPr/>
      <dgm:t>
        <a:bodyPr/>
        <a:lstStyle/>
        <a:p>
          <a:endParaRPr lang="en-US"/>
        </a:p>
      </dgm:t>
    </dgm:pt>
    <dgm:pt modelId="{03DE4C6A-89F1-412E-B84B-5B4C83C7DA58}">
      <dgm:prSet/>
      <dgm:spPr/>
      <dgm:t>
        <a:bodyPr/>
        <a:lstStyle/>
        <a:p>
          <a:r>
            <a:rPr lang="en-US"/>
            <a:t>Check-In</a:t>
          </a:r>
          <a:r>
            <a:rPr lang="zh-TW"/>
            <a:t>前測試</a:t>
          </a:r>
          <a:endParaRPr lang="en-US"/>
        </a:p>
      </dgm:t>
    </dgm:pt>
    <dgm:pt modelId="{80DEB42D-56F5-4A10-9727-FEA43670328A}" type="parTrans" cxnId="{F2711B89-73B6-4AF8-9480-E2633B45AFE5}">
      <dgm:prSet/>
      <dgm:spPr/>
      <dgm:t>
        <a:bodyPr/>
        <a:lstStyle/>
        <a:p>
          <a:endParaRPr lang="en-US"/>
        </a:p>
      </dgm:t>
    </dgm:pt>
    <dgm:pt modelId="{1ED18D4F-CA00-405A-8894-73016BCF9266}" type="sibTrans" cxnId="{F2711B89-73B6-4AF8-9480-E2633B45AFE5}">
      <dgm:prSet/>
      <dgm:spPr/>
      <dgm:t>
        <a:bodyPr/>
        <a:lstStyle/>
        <a:p>
          <a:endParaRPr lang="en-US"/>
        </a:p>
      </dgm:t>
    </dgm:pt>
    <dgm:pt modelId="{CAA2DD8F-DB2F-4706-ABD7-2630B495D330}">
      <dgm:prSet/>
      <dgm:spPr/>
      <dgm:t>
        <a:bodyPr/>
        <a:lstStyle/>
        <a:p>
          <a:r>
            <a:rPr lang="en-US"/>
            <a:t>Build</a:t>
          </a:r>
          <a:r>
            <a:rPr lang="zh-TW"/>
            <a:t>測試</a:t>
          </a:r>
          <a:endParaRPr lang="en-US"/>
        </a:p>
      </dgm:t>
    </dgm:pt>
    <dgm:pt modelId="{0033740D-3855-4CF9-B707-8813508888FD}" type="parTrans" cxnId="{8B51EB28-75C1-4525-B103-D3293F49D290}">
      <dgm:prSet/>
      <dgm:spPr/>
      <dgm:t>
        <a:bodyPr/>
        <a:lstStyle/>
        <a:p>
          <a:endParaRPr lang="en-US"/>
        </a:p>
      </dgm:t>
    </dgm:pt>
    <dgm:pt modelId="{0E412C05-D49B-4DDB-AD69-CB73D5BC2519}" type="sibTrans" cxnId="{8B51EB28-75C1-4525-B103-D3293F49D290}">
      <dgm:prSet/>
      <dgm:spPr/>
      <dgm:t>
        <a:bodyPr/>
        <a:lstStyle/>
        <a:p>
          <a:endParaRPr lang="en-US"/>
        </a:p>
      </dgm:t>
    </dgm:pt>
    <dgm:pt modelId="{0FBA236F-4B0C-4D96-8A44-BF9DC5F7CFE5}">
      <dgm:prSet/>
      <dgm:spPr/>
      <dgm:t>
        <a:bodyPr/>
        <a:lstStyle/>
        <a:p>
          <a:r>
            <a:rPr lang="en-US"/>
            <a:t>SmokeTest</a:t>
          </a:r>
        </a:p>
      </dgm:t>
    </dgm:pt>
    <dgm:pt modelId="{7D99883B-AA95-45C8-B0E4-2BC8A5134BD0}" type="parTrans" cxnId="{6C40585B-056E-449C-B4F5-14B1F2AC85FF}">
      <dgm:prSet/>
      <dgm:spPr/>
      <dgm:t>
        <a:bodyPr/>
        <a:lstStyle/>
        <a:p>
          <a:endParaRPr lang="en-US"/>
        </a:p>
      </dgm:t>
    </dgm:pt>
    <dgm:pt modelId="{5FA93992-A2F4-4ADB-B44D-7DDE1F3FD888}" type="sibTrans" cxnId="{6C40585B-056E-449C-B4F5-14B1F2AC85FF}">
      <dgm:prSet/>
      <dgm:spPr/>
      <dgm:t>
        <a:bodyPr/>
        <a:lstStyle/>
        <a:p>
          <a:endParaRPr lang="en-US"/>
        </a:p>
      </dgm:t>
    </dgm:pt>
    <dgm:pt modelId="{3AF701BC-AF28-47F9-AF5C-976BCEFFF87C}">
      <dgm:prSet/>
      <dgm:spPr/>
      <dgm:t>
        <a:bodyPr/>
        <a:lstStyle/>
        <a:p>
          <a:r>
            <a:rPr lang="zh-TW"/>
            <a:t>靜態測試</a:t>
          </a:r>
          <a:endParaRPr lang="en-US"/>
        </a:p>
      </dgm:t>
    </dgm:pt>
    <dgm:pt modelId="{79DF112A-10EA-408C-9F03-94A64DE43015}" type="parTrans" cxnId="{74A0FDDC-D491-44CE-9022-CFD8C0FCAB6A}">
      <dgm:prSet/>
      <dgm:spPr/>
      <dgm:t>
        <a:bodyPr/>
        <a:lstStyle/>
        <a:p>
          <a:endParaRPr lang="en-US"/>
        </a:p>
      </dgm:t>
    </dgm:pt>
    <dgm:pt modelId="{CCFD6BD4-D98B-4065-9303-63E767FC9C93}" type="sibTrans" cxnId="{74A0FDDC-D491-44CE-9022-CFD8C0FCAB6A}">
      <dgm:prSet/>
      <dgm:spPr/>
      <dgm:t>
        <a:bodyPr/>
        <a:lstStyle/>
        <a:p>
          <a:endParaRPr lang="en-US"/>
        </a:p>
      </dgm:t>
    </dgm:pt>
    <dgm:pt modelId="{2CDCA936-7E3D-4AD8-93C9-6921306B3AB3}">
      <dgm:prSet/>
      <dgm:spPr/>
      <dgm:t>
        <a:bodyPr/>
        <a:lstStyle/>
        <a:p>
          <a:r>
            <a:rPr lang="zh-TW"/>
            <a:t>持續佈署</a:t>
          </a:r>
          <a:endParaRPr lang="en-US"/>
        </a:p>
      </dgm:t>
    </dgm:pt>
    <dgm:pt modelId="{33FB7D19-8073-4C7F-B814-8C6E2479D133}" type="parTrans" cxnId="{BE980E20-ABA1-4B1A-9D8E-14B283ABA868}">
      <dgm:prSet/>
      <dgm:spPr/>
      <dgm:t>
        <a:bodyPr/>
        <a:lstStyle/>
        <a:p>
          <a:endParaRPr lang="en-US"/>
        </a:p>
      </dgm:t>
    </dgm:pt>
    <dgm:pt modelId="{C8C281ED-5B60-42A7-B488-EC2C127ABC58}" type="sibTrans" cxnId="{BE980E20-ABA1-4B1A-9D8E-14B283ABA868}">
      <dgm:prSet/>
      <dgm:spPr/>
      <dgm:t>
        <a:bodyPr/>
        <a:lstStyle/>
        <a:p>
          <a:endParaRPr lang="en-US"/>
        </a:p>
      </dgm:t>
    </dgm:pt>
    <dgm:pt modelId="{55596AD0-0AE7-420E-A1EB-5DF448BFFB83}">
      <dgm:prSet/>
      <dgm:spPr/>
      <dgm:t>
        <a:bodyPr/>
        <a:lstStyle/>
        <a:p>
          <a:r>
            <a:rPr lang="zh-TW"/>
            <a:t>整合測試</a:t>
          </a:r>
          <a:endParaRPr lang="en-US"/>
        </a:p>
      </dgm:t>
    </dgm:pt>
    <dgm:pt modelId="{E209E68D-27F1-4E46-999E-CE38D7DCDB98}" type="parTrans" cxnId="{2C94607D-A051-4406-8619-8AAD6C120D57}">
      <dgm:prSet/>
      <dgm:spPr/>
      <dgm:t>
        <a:bodyPr/>
        <a:lstStyle/>
        <a:p>
          <a:endParaRPr lang="en-US"/>
        </a:p>
      </dgm:t>
    </dgm:pt>
    <dgm:pt modelId="{2F1BAE0E-1B46-4E04-B92E-6CB846867DE3}" type="sibTrans" cxnId="{2C94607D-A051-4406-8619-8AAD6C120D57}">
      <dgm:prSet/>
      <dgm:spPr/>
      <dgm:t>
        <a:bodyPr/>
        <a:lstStyle/>
        <a:p>
          <a:endParaRPr lang="en-US"/>
        </a:p>
      </dgm:t>
    </dgm:pt>
    <dgm:pt modelId="{4987CB96-A03B-499E-A395-D888B2CCE584}">
      <dgm:prSet/>
      <dgm:spPr/>
      <dgm:t>
        <a:bodyPr/>
        <a:lstStyle/>
        <a:p>
          <a:r>
            <a:rPr lang="zh-TW"/>
            <a:t>效能測試</a:t>
          </a:r>
          <a:endParaRPr lang="en-US"/>
        </a:p>
      </dgm:t>
    </dgm:pt>
    <dgm:pt modelId="{8EBBFC75-618D-4E32-8807-BB975134C1F2}" type="parTrans" cxnId="{5B32FE66-913E-4D89-9FAF-0A6CA6B60836}">
      <dgm:prSet/>
      <dgm:spPr/>
      <dgm:t>
        <a:bodyPr/>
        <a:lstStyle/>
        <a:p>
          <a:endParaRPr lang="en-US"/>
        </a:p>
      </dgm:t>
    </dgm:pt>
    <dgm:pt modelId="{E72BB790-4B46-4A74-8A7D-317937DC0723}" type="sibTrans" cxnId="{5B32FE66-913E-4D89-9FAF-0A6CA6B60836}">
      <dgm:prSet/>
      <dgm:spPr/>
      <dgm:t>
        <a:bodyPr/>
        <a:lstStyle/>
        <a:p>
          <a:endParaRPr lang="en-US"/>
        </a:p>
      </dgm:t>
    </dgm:pt>
    <dgm:pt modelId="{FC36CF66-D914-4421-962E-8EB2169DDFD5}" type="pres">
      <dgm:prSet presAssocID="{957F9B96-CF33-4376-B01E-F7CBA5EC6BD2}" presName="Name0" presStyleCnt="0">
        <dgm:presLayoutVars>
          <dgm:dir/>
          <dgm:resizeHandles val="exact"/>
        </dgm:presLayoutVars>
      </dgm:prSet>
      <dgm:spPr/>
    </dgm:pt>
    <dgm:pt modelId="{9ABACFFC-CEA2-4560-9301-27C0810698E7}" type="pres">
      <dgm:prSet presAssocID="{DA426831-A34A-445E-8650-ADFA4E01E791}" presName="node" presStyleLbl="node1" presStyleIdx="0" presStyleCnt="4">
        <dgm:presLayoutVars>
          <dgm:bulletEnabled val="1"/>
        </dgm:presLayoutVars>
      </dgm:prSet>
      <dgm:spPr/>
    </dgm:pt>
    <dgm:pt modelId="{88FC0F09-CB61-488B-BCCF-9D92258ED909}" type="pres">
      <dgm:prSet presAssocID="{E8DEA01A-A54C-4A50-9891-CE6A5B93D40C}" presName="sibTrans" presStyleLbl="sibTrans2D1" presStyleIdx="0" presStyleCnt="3"/>
      <dgm:spPr/>
    </dgm:pt>
    <dgm:pt modelId="{C9A16A16-5F6E-47F3-8A4D-4B4C3E1CE6F5}" type="pres">
      <dgm:prSet presAssocID="{E8DEA01A-A54C-4A50-9891-CE6A5B93D40C}" presName="connectorText" presStyleLbl="sibTrans2D1" presStyleIdx="0" presStyleCnt="3"/>
      <dgm:spPr/>
    </dgm:pt>
    <dgm:pt modelId="{8C2E6341-7E7B-43A9-8CD3-99B9947D0352}" type="pres">
      <dgm:prSet presAssocID="{DCBB777A-638F-47C7-B3A4-F90963C994A8}" presName="node" presStyleLbl="node1" presStyleIdx="1" presStyleCnt="4">
        <dgm:presLayoutVars>
          <dgm:bulletEnabled val="1"/>
        </dgm:presLayoutVars>
      </dgm:prSet>
      <dgm:spPr/>
    </dgm:pt>
    <dgm:pt modelId="{059EEB42-B31F-45C3-A077-2EEBA70043D9}" type="pres">
      <dgm:prSet presAssocID="{71281A3B-2DB3-45F3-B1BA-B9D83338876B}" presName="sibTrans" presStyleLbl="sibTrans2D1" presStyleIdx="1" presStyleCnt="3"/>
      <dgm:spPr/>
    </dgm:pt>
    <dgm:pt modelId="{F87A277A-7437-4411-99CF-6A193BD71D8F}" type="pres">
      <dgm:prSet presAssocID="{71281A3B-2DB3-45F3-B1BA-B9D83338876B}" presName="connectorText" presStyleLbl="sibTrans2D1" presStyleIdx="1" presStyleCnt="3"/>
      <dgm:spPr/>
    </dgm:pt>
    <dgm:pt modelId="{9428EA19-C7B5-4897-8D83-E5E15F8A978A}" type="pres">
      <dgm:prSet presAssocID="{EDB29772-90BD-4E1A-9C86-360883089188}" presName="node" presStyleLbl="node1" presStyleIdx="2" presStyleCnt="4">
        <dgm:presLayoutVars>
          <dgm:bulletEnabled val="1"/>
        </dgm:presLayoutVars>
      </dgm:prSet>
      <dgm:spPr/>
    </dgm:pt>
    <dgm:pt modelId="{A21B2EC6-25F5-4225-97B4-A17657AE944D}" type="pres">
      <dgm:prSet presAssocID="{CFA51E6B-F5D0-443B-8E2D-9ADDA0DE5895}" presName="sibTrans" presStyleLbl="sibTrans2D1" presStyleIdx="2" presStyleCnt="3"/>
      <dgm:spPr/>
    </dgm:pt>
    <dgm:pt modelId="{2A195D53-AB5E-475B-8F50-E800528EEBE5}" type="pres">
      <dgm:prSet presAssocID="{CFA51E6B-F5D0-443B-8E2D-9ADDA0DE5895}" presName="connectorText" presStyleLbl="sibTrans2D1" presStyleIdx="2" presStyleCnt="3"/>
      <dgm:spPr/>
    </dgm:pt>
    <dgm:pt modelId="{F4F0D472-4A02-47D2-8EDF-7D69903C517D}" type="pres">
      <dgm:prSet presAssocID="{2CDCA936-7E3D-4AD8-93C9-6921306B3AB3}" presName="node" presStyleLbl="node1" presStyleIdx="3" presStyleCnt="4">
        <dgm:presLayoutVars>
          <dgm:bulletEnabled val="1"/>
        </dgm:presLayoutVars>
      </dgm:prSet>
      <dgm:spPr/>
    </dgm:pt>
  </dgm:ptLst>
  <dgm:cxnLst>
    <dgm:cxn modelId="{029B1100-B9CB-4068-812F-C618947D65B9}" srcId="{DA426831-A34A-445E-8650-ADFA4E01E791}" destId="{9655A7C6-8166-4B62-82F5-BBE1C31CBA25}" srcOrd="1" destOrd="0" parTransId="{51F750CE-7D7A-48D9-B25E-42704D936A17}" sibTransId="{6DC10426-5F28-4CAA-8AAC-970B1A18CCF3}"/>
    <dgm:cxn modelId="{BCD20D09-3749-418A-BEDD-2709283F13EE}" type="presOf" srcId="{DA426831-A34A-445E-8650-ADFA4E01E791}" destId="{9ABACFFC-CEA2-4560-9301-27C0810698E7}" srcOrd="0" destOrd="0" presId="urn:microsoft.com/office/officeart/2005/8/layout/process1"/>
    <dgm:cxn modelId="{A58A8310-7BC0-4345-9812-477D6956DF98}" type="presOf" srcId="{E8DEA01A-A54C-4A50-9891-CE6A5B93D40C}" destId="{C9A16A16-5F6E-47F3-8A4D-4B4C3E1CE6F5}" srcOrd="1" destOrd="0" presId="urn:microsoft.com/office/officeart/2005/8/layout/process1"/>
    <dgm:cxn modelId="{77C14A1D-14EB-45DC-AEC0-281E9001B2D6}" type="presOf" srcId="{839043FD-1F37-472E-BC63-A398A426175E}" destId="{9ABACFFC-CEA2-4560-9301-27C0810698E7}" srcOrd="0" destOrd="1" presId="urn:microsoft.com/office/officeart/2005/8/layout/process1"/>
    <dgm:cxn modelId="{BE980E20-ABA1-4B1A-9D8E-14B283ABA868}" srcId="{957F9B96-CF33-4376-B01E-F7CBA5EC6BD2}" destId="{2CDCA936-7E3D-4AD8-93C9-6921306B3AB3}" srcOrd="3" destOrd="0" parTransId="{33FB7D19-8073-4C7F-B814-8C6E2479D133}" sibTransId="{C8C281ED-5B60-42A7-B488-EC2C127ABC58}"/>
    <dgm:cxn modelId="{8B51EB28-75C1-4525-B103-D3293F49D290}" srcId="{EDB29772-90BD-4E1A-9C86-360883089188}" destId="{CAA2DD8F-DB2F-4706-ABD7-2630B495D330}" srcOrd="1" destOrd="0" parTransId="{0033740D-3855-4CF9-B707-8813508888FD}" sibTransId="{0E412C05-D49B-4DDB-AD69-CB73D5BC2519}"/>
    <dgm:cxn modelId="{64F06029-C5CE-4730-9711-80F52BF81CC5}" type="presOf" srcId="{CAA2DD8F-DB2F-4706-ABD7-2630B495D330}" destId="{9428EA19-C7B5-4897-8D83-E5E15F8A978A}" srcOrd="0" destOrd="2" presId="urn:microsoft.com/office/officeart/2005/8/layout/process1"/>
    <dgm:cxn modelId="{43FEF72E-91E9-4FC4-BC4A-4472D5036317}" type="presOf" srcId="{4987CB96-A03B-499E-A395-D888B2CCE584}" destId="{F4F0D472-4A02-47D2-8EDF-7D69903C517D}" srcOrd="0" destOrd="2" presId="urn:microsoft.com/office/officeart/2005/8/layout/process1"/>
    <dgm:cxn modelId="{19CC4D30-C467-4F3A-B792-2FC91EB02C69}" type="presOf" srcId="{CFA51E6B-F5D0-443B-8E2D-9ADDA0DE5895}" destId="{2A195D53-AB5E-475B-8F50-E800528EEBE5}" srcOrd="1" destOrd="0" presId="urn:microsoft.com/office/officeart/2005/8/layout/process1"/>
    <dgm:cxn modelId="{FE685831-B1DB-4F10-82A7-215BCDE32B37}" type="presOf" srcId="{731894AC-6CBB-4FBA-BD4C-57A0A0A0B5CA}" destId="{8C2E6341-7E7B-43A9-8CD3-99B9947D0352}" srcOrd="0" destOrd="2" presId="urn:microsoft.com/office/officeart/2005/8/layout/process1"/>
    <dgm:cxn modelId="{6C40585B-056E-449C-B4F5-14B1F2AC85FF}" srcId="{EDB29772-90BD-4E1A-9C86-360883089188}" destId="{0FBA236F-4B0C-4D96-8A44-BF9DC5F7CFE5}" srcOrd="2" destOrd="0" parTransId="{7D99883B-AA95-45C8-B0E4-2BC8A5134BD0}" sibTransId="{5FA93992-A2F4-4ADB-B44D-7DDE1F3FD888}"/>
    <dgm:cxn modelId="{1238785D-1616-43BF-ABA2-09E9D77FFF16}" type="presOf" srcId="{CFA51E6B-F5D0-443B-8E2D-9ADDA0DE5895}" destId="{A21B2EC6-25F5-4225-97B4-A17657AE944D}" srcOrd="0" destOrd="0" presId="urn:microsoft.com/office/officeart/2005/8/layout/process1"/>
    <dgm:cxn modelId="{C07C8864-9942-45B9-9196-61E3678B6455}" srcId="{DCBB777A-638F-47C7-B3A4-F90963C994A8}" destId="{C47C1E2F-4A3B-4A83-80CE-7378F526B5D0}" srcOrd="0" destOrd="0" parTransId="{584BD83A-08FD-4688-B716-F6F2E5BF3587}" sibTransId="{9C220F0C-265E-44F0-8E5F-569D7FA6E5DC}"/>
    <dgm:cxn modelId="{5B32FE66-913E-4D89-9FAF-0A6CA6B60836}" srcId="{2CDCA936-7E3D-4AD8-93C9-6921306B3AB3}" destId="{4987CB96-A03B-499E-A395-D888B2CCE584}" srcOrd="1" destOrd="0" parTransId="{8EBBFC75-618D-4E32-8807-BB975134C1F2}" sibTransId="{E72BB790-4B46-4A74-8A7D-317937DC0723}"/>
    <dgm:cxn modelId="{968A844A-09AB-4589-B7CE-238BB063745D}" type="presOf" srcId="{E8DEA01A-A54C-4A50-9891-CE6A5B93D40C}" destId="{88FC0F09-CB61-488B-BCCF-9D92258ED909}" srcOrd="0" destOrd="0" presId="urn:microsoft.com/office/officeart/2005/8/layout/process1"/>
    <dgm:cxn modelId="{3119AE6A-E28E-4031-AD1F-9B48B48B7E37}" type="presOf" srcId="{C47C1E2F-4A3B-4A83-80CE-7378F526B5D0}" destId="{8C2E6341-7E7B-43A9-8CD3-99B9947D0352}" srcOrd="0" destOrd="1" presId="urn:microsoft.com/office/officeart/2005/8/layout/process1"/>
    <dgm:cxn modelId="{4E06184E-3498-45F7-91B2-5CD32A786A55}" srcId="{DA426831-A34A-445E-8650-ADFA4E01E791}" destId="{839043FD-1F37-472E-BC63-A398A426175E}" srcOrd="0" destOrd="0" parTransId="{553596E1-718E-4C23-9DB7-F271698DA6DD}" sibTransId="{0265440C-1D0D-402C-9471-60A58DBFF1DF}"/>
    <dgm:cxn modelId="{CADB0D4F-6536-49BE-A82F-A5DF6A0F387D}" type="presOf" srcId="{957F9B96-CF33-4376-B01E-F7CBA5EC6BD2}" destId="{FC36CF66-D914-4421-962E-8EB2169DDFD5}" srcOrd="0" destOrd="0" presId="urn:microsoft.com/office/officeart/2005/8/layout/process1"/>
    <dgm:cxn modelId="{84466559-232A-4431-9B2F-37161D6800A1}" type="presOf" srcId="{EDB29772-90BD-4E1A-9C86-360883089188}" destId="{9428EA19-C7B5-4897-8D83-E5E15F8A978A}" srcOrd="0" destOrd="0" presId="urn:microsoft.com/office/officeart/2005/8/layout/process1"/>
    <dgm:cxn modelId="{2C94607D-A051-4406-8619-8AAD6C120D57}" srcId="{2CDCA936-7E3D-4AD8-93C9-6921306B3AB3}" destId="{55596AD0-0AE7-420E-A1EB-5DF448BFFB83}" srcOrd="0" destOrd="0" parTransId="{E209E68D-27F1-4E46-999E-CE38D7DCDB98}" sibTransId="{2F1BAE0E-1B46-4E04-B92E-6CB846867DE3}"/>
    <dgm:cxn modelId="{F2711B89-73B6-4AF8-9480-E2633B45AFE5}" srcId="{EDB29772-90BD-4E1A-9C86-360883089188}" destId="{03DE4C6A-89F1-412E-B84B-5B4C83C7DA58}" srcOrd="0" destOrd="0" parTransId="{80DEB42D-56F5-4A10-9727-FEA43670328A}" sibTransId="{1ED18D4F-CA00-405A-8894-73016BCF9266}"/>
    <dgm:cxn modelId="{08DEA589-4C41-4C6D-8640-C832E9E8157B}" srcId="{957F9B96-CF33-4376-B01E-F7CBA5EC6BD2}" destId="{DA426831-A34A-445E-8650-ADFA4E01E791}" srcOrd="0" destOrd="0" parTransId="{E2937101-938E-4AC2-AD24-0D549752E845}" sibTransId="{E8DEA01A-A54C-4A50-9891-CE6A5B93D40C}"/>
    <dgm:cxn modelId="{B468748C-C2E8-40E7-82BF-244821E278C2}" srcId="{957F9B96-CF33-4376-B01E-F7CBA5EC6BD2}" destId="{DCBB777A-638F-47C7-B3A4-F90963C994A8}" srcOrd="1" destOrd="0" parTransId="{23FB3BDD-61B5-4074-A096-AE7A8425BB40}" sibTransId="{71281A3B-2DB3-45F3-B1BA-B9D83338876B}"/>
    <dgm:cxn modelId="{10237190-6BE4-45E7-AA70-B8F50A967737}" type="presOf" srcId="{0FBA236F-4B0C-4D96-8A44-BF9DC5F7CFE5}" destId="{9428EA19-C7B5-4897-8D83-E5E15F8A978A}" srcOrd="0" destOrd="3" presId="urn:microsoft.com/office/officeart/2005/8/layout/process1"/>
    <dgm:cxn modelId="{5256F79B-9FB1-4E43-88B4-5F9A63D9EC4D}" srcId="{DA426831-A34A-445E-8650-ADFA4E01E791}" destId="{F15B4894-9B5A-41D0-9D67-E5462B5864F3}" srcOrd="2" destOrd="0" parTransId="{420CD531-49B3-4A9C-A44D-71C81683C30D}" sibTransId="{81B3FD19-862F-41EE-81E7-1C7CF0573537}"/>
    <dgm:cxn modelId="{7A1B00B5-5241-4594-8639-B0438F7C4322}" type="presOf" srcId="{71281A3B-2DB3-45F3-B1BA-B9D83338876B}" destId="{059EEB42-B31F-45C3-A077-2EEBA70043D9}" srcOrd="0" destOrd="0" presId="urn:microsoft.com/office/officeart/2005/8/layout/process1"/>
    <dgm:cxn modelId="{C04786B9-82CC-4E21-895A-AB642EC16986}" type="presOf" srcId="{3AF701BC-AF28-47F9-AF5C-976BCEFFF87C}" destId="{9428EA19-C7B5-4897-8D83-E5E15F8A978A}" srcOrd="0" destOrd="4" presId="urn:microsoft.com/office/officeart/2005/8/layout/process1"/>
    <dgm:cxn modelId="{9D0D99C4-A166-40CD-BAA7-8F5E0670F477}" type="presOf" srcId="{2CDCA936-7E3D-4AD8-93C9-6921306B3AB3}" destId="{F4F0D472-4A02-47D2-8EDF-7D69903C517D}" srcOrd="0" destOrd="0" presId="urn:microsoft.com/office/officeart/2005/8/layout/process1"/>
    <dgm:cxn modelId="{3E9416CF-8AFC-488D-A78E-F6235C5A2D98}" type="presOf" srcId="{71281A3B-2DB3-45F3-B1BA-B9D83338876B}" destId="{F87A277A-7437-4411-99CF-6A193BD71D8F}" srcOrd="1" destOrd="0" presId="urn:microsoft.com/office/officeart/2005/8/layout/process1"/>
    <dgm:cxn modelId="{CE4125D0-C0B8-48F8-925B-B968D54A69BA}" srcId="{DCBB777A-638F-47C7-B3A4-F90963C994A8}" destId="{731894AC-6CBB-4FBA-BD4C-57A0A0A0B5CA}" srcOrd="1" destOrd="0" parTransId="{B7BD8147-3CA1-42F5-8A2C-A0EFEB167437}" sibTransId="{3FD0E0F8-E10F-44EA-A210-68D5E3544C14}"/>
    <dgm:cxn modelId="{30463FD3-E85C-481B-90EC-AA1CEA556B37}" type="presOf" srcId="{DCBB777A-638F-47C7-B3A4-F90963C994A8}" destId="{8C2E6341-7E7B-43A9-8CD3-99B9947D0352}" srcOrd="0" destOrd="0" presId="urn:microsoft.com/office/officeart/2005/8/layout/process1"/>
    <dgm:cxn modelId="{74A0FDDC-D491-44CE-9022-CFD8C0FCAB6A}" srcId="{EDB29772-90BD-4E1A-9C86-360883089188}" destId="{3AF701BC-AF28-47F9-AF5C-976BCEFFF87C}" srcOrd="3" destOrd="0" parTransId="{79DF112A-10EA-408C-9F03-94A64DE43015}" sibTransId="{CCFD6BD4-D98B-4065-9303-63E767FC9C93}"/>
    <dgm:cxn modelId="{0BF54EDD-6F0C-40E3-A742-382AD413957A}" type="presOf" srcId="{9655A7C6-8166-4B62-82F5-BBE1C31CBA25}" destId="{9ABACFFC-CEA2-4560-9301-27C0810698E7}" srcOrd="0" destOrd="2" presId="urn:microsoft.com/office/officeart/2005/8/layout/process1"/>
    <dgm:cxn modelId="{35E68EE1-75CC-4189-B957-6FCF6C29F12F}" type="presOf" srcId="{55596AD0-0AE7-420E-A1EB-5DF448BFFB83}" destId="{F4F0D472-4A02-47D2-8EDF-7D69903C517D}" srcOrd="0" destOrd="1" presId="urn:microsoft.com/office/officeart/2005/8/layout/process1"/>
    <dgm:cxn modelId="{F90AC2E3-6B06-4F6B-AE63-AA3F9937961F}" type="presOf" srcId="{F15B4894-9B5A-41D0-9D67-E5462B5864F3}" destId="{9ABACFFC-CEA2-4560-9301-27C0810698E7}" srcOrd="0" destOrd="3" presId="urn:microsoft.com/office/officeart/2005/8/layout/process1"/>
    <dgm:cxn modelId="{B00802F1-5CBC-4310-818A-3D1F24CC7CCF}" srcId="{957F9B96-CF33-4376-B01E-F7CBA5EC6BD2}" destId="{EDB29772-90BD-4E1A-9C86-360883089188}" srcOrd="2" destOrd="0" parTransId="{164A27D7-3F2B-4717-A7A0-B21CC48939AC}" sibTransId="{CFA51E6B-F5D0-443B-8E2D-9ADDA0DE5895}"/>
    <dgm:cxn modelId="{3E830FF5-AFC8-4CE7-B86A-5BB02F272336}" type="presOf" srcId="{03DE4C6A-89F1-412E-B84B-5B4C83C7DA58}" destId="{9428EA19-C7B5-4897-8D83-E5E15F8A978A}" srcOrd="0" destOrd="1" presId="urn:microsoft.com/office/officeart/2005/8/layout/process1"/>
    <dgm:cxn modelId="{D1BDA888-B7E5-478E-9075-D7B2A577B9F3}" type="presParOf" srcId="{FC36CF66-D914-4421-962E-8EB2169DDFD5}" destId="{9ABACFFC-CEA2-4560-9301-27C0810698E7}" srcOrd="0" destOrd="0" presId="urn:microsoft.com/office/officeart/2005/8/layout/process1"/>
    <dgm:cxn modelId="{BFD07D05-8A93-4A96-8D5C-E80B5F58FCDF}" type="presParOf" srcId="{FC36CF66-D914-4421-962E-8EB2169DDFD5}" destId="{88FC0F09-CB61-488B-BCCF-9D92258ED909}" srcOrd="1" destOrd="0" presId="urn:microsoft.com/office/officeart/2005/8/layout/process1"/>
    <dgm:cxn modelId="{74CB4542-4A33-4E24-BE97-BCAFDF555D1D}" type="presParOf" srcId="{88FC0F09-CB61-488B-BCCF-9D92258ED909}" destId="{C9A16A16-5F6E-47F3-8A4D-4B4C3E1CE6F5}" srcOrd="0" destOrd="0" presId="urn:microsoft.com/office/officeart/2005/8/layout/process1"/>
    <dgm:cxn modelId="{BD555066-CA95-46C1-94FB-EE01C48065FD}" type="presParOf" srcId="{FC36CF66-D914-4421-962E-8EB2169DDFD5}" destId="{8C2E6341-7E7B-43A9-8CD3-99B9947D0352}" srcOrd="2" destOrd="0" presId="urn:microsoft.com/office/officeart/2005/8/layout/process1"/>
    <dgm:cxn modelId="{D393D2D8-5A39-4BC9-884C-E4CB9F615A3F}" type="presParOf" srcId="{FC36CF66-D914-4421-962E-8EB2169DDFD5}" destId="{059EEB42-B31F-45C3-A077-2EEBA70043D9}" srcOrd="3" destOrd="0" presId="urn:microsoft.com/office/officeart/2005/8/layout/process1"/>
    <dgm:cxn modelId="{1731ED0F-F5F2-431F-B77F-0D2B74901FBA}" type="presParOf" srcId="{059EEB42-B31F-45C3-A077-2EEBA70043D9}" destId="{F87A277A-7437-4411-99CF-6A193BD71D8F}" srcOrd="0" destOrd="0" presId="urn:microsoft.com/office/officeart/2005/8/layout/process1"/>
    <dgm:cxn modelId="{2B4715E2-F937-418A-97A5-9196F1843CFC}" type="presParOf" srcId="{FC36CF66-D914-4421-962E-8EB2169DDFD5}" destId="{9428EA19-C7B5-4897-8D83-E5E15F8A978A}" srcOrd="4" destOrd="0" presId="urn:microsoft.com/office/officeart/2005/8/layout/process1"/>
    <dgm:cxn modelId="{0815F147-CDE3-422D-A5ED-03298AD42D6F}" type="presParOf" srcId="{FC36CF66-D914-4421-962E-8EB2169DDFD5}" destId="{A21B2EC6-25F5-4225-97B4-A17657AE944D}" srcOrd="5" destOrd="0" presId="urn:microsoft.com/office/officeart/2005/8/layout/process1"/>
    <dgm:cxn modelId="{534B2B9E-47C9-4F9A-9953-0F78EAE17178}" type="presParOf" srcId="{A21B2EC6-25F5-4225-97B4-A17657AE944D}" destId="{2A195D53-AB5E-475B-8F50-E800528EEBE5}" srcOrd="0" destOrd="0" presId="urn:microsoft.com/office/officeart/2005/8/layout/process1"/>
    <dgm:cxn modelId="{A4B7D9B8-C031-4D44-9D7D-9EC1C539899B}" type="presParOf" srcId="{FC36CF66-D914-4421-962E-8EB2169DDFD5}" destId="{F4F0D472-4A02-47D2-8EDF-7D69903C517D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689743A4-1BAD-4DF6-BE55-AFAB3B4FA50D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D27B98A-824C-461E-A603-55B0897C7E43}">
      <dgm:prSet/>
      <dgm:spPr/>
      <dgm:t>
        <a:bodyPr/>
        <a:lstStyle/>
        <a:p>
          <a:r>
            <a:rPr lang="zh-TW"/>
            <a:t>隨專案</a:t>
          </a:r>
          <a:r>
            <a:rPr lang="en-US"/>
            <a:t>/</a:t>
          </a:r>
          <a:r>
            <a:rPr lang="zh-TW"/>
            <a:t>需求情境而定</a:t>
          </a:r>
          <a:endParaRPr lang="en-US"/>
        </a:p>
      </dgm:t>
    </dgm:pt>
    <dgm:pt modelId="{DE04AD78-B80A-4FBF-9AEB-673C13676577}" type="parTrans" cxnId="{B36DE564-1379-4E72-B15D-9C641F85F8EA}">
      <dgm:prSet/>
      <dgm:spPr/>
      <dgm:t>
        <a:bodyPr/>
        <a:lstStyle/>
        <a:p>
          <a:endParaRPr lang="en-US"/>
        </a:p>
      </dgm:t>
    </dgm:pt>
    <dgm:pt modelId="{E8C9A10E-C180-4A43-A90E-6C1B8E4F07D9}" type="sibTrans" cxnId="{B36DE564-1379-4E72-B15D-9C641F85F8EA}">
      <dgm:prSet/>
      <dgm:spPr/>
      <dgm:t>
        <a:bodyPr/>
        <a:lstStyle/>
        <a:p>
          <a:endParaRPr lang="en-US"/>
        </a:p>
      </dgm:t>
    </dgm:pt>
    <dgm:pt modelId="{6E87E953-E497-4935-A755-A050499EBC1F}">
      <dgm:prSet/>
      <dgm:spPr/>
      <dgm:t>
        <a:bodyPr/>
        <a:lstStyle/>
        <a:p>
          <a:r>
            <a:rPr lang="zh-TW"/>
            <a:t>足夠意味著 有足夠的訊息 可以做出好的決策</a:t>
          </a:r>
          <a:endParaRPr lang="en-US"/>
        </a:p>
      </dgm:t>
    </dgm:pt>
    <dgm:pt modelId="{17950624-3EDC-44E5-993D-1F5C4487F14E}" type="parTrans" cxnId="{C780227B-B61C-470F-8C0E-5E803C2EE235}">
      <dgm:prSet/>
      <dgm:spPr/>
      <dgm:t>
        <a:bodyPr/>
        <a:lstStyle/>
        <a:p>
          <a:endParaRPr lang="en-US"/>
        </a:p>
      </dgm:t>
    </dgm:pt>
    <dgm:pt modelId="{2DE57B54-72B6-4A6B-8053-3810D75F4C40}" type="sibTrans" cxnId="{C780227B-B61C-470F-8C0E-5E803C2EE235}">
      <dgm:prSet/>
      <dgm:spPr/>
      <dgm:t>
        <a:bodyPr/>
        <a:lstStyle/>
        <a:p>
          <a:endParaRPr lang="en-US"/>
        </a:p>
      </dgm:t>
    </dgm:pt>
    <dgm:pt modelId="{EEF60266-4088-4681-B185-DC325B969E18}">
      <dgm:prSet/>
      <dgm:spPr/>
      <dgm:t>
        <a:bodyPr/>
        <a:lstStyle/>
        <a:p>
          <a:r>
            <a:rPr lang="zh-TW"/>
            <a:t>測試是一個資訊收集的過程 當測試資訊可以認定品質達成目標 即可停止</a:t>
          </a:r>
          <a:endParaRPr lang="en-US"/>
        </a:p>
      </dgm:t>
    </dgm:pt>
    <dgm:pt modelId="{360B655E-94C8-4486-A703-DEEDB43CBC7F}" type="parTrans" cxnId="{E05B4343-1336-452B-B3BF-A0CFB2FE16B9}">
      <dgm:prSet/>
      <dgm:spPr/>
      <dgm:t>
        <a:bodyPr/>
        <a:lstStyle/>
        <a:p>
          <a:endParaRPr lang="en-US"/>
        </a:p>
      </dgm:t>
    </dgm:pt>
    <dgm:pt modelId="{1D287B33-4A8B-4EE3-852E-3026864F7328}" type="sibTrans" cxnId="{E05B4343-1336-452B-B3BF-A0CFB2FE16B9}">
      <dgm:prSet/>
      <dgm:spPr/>
      <dgm:t>
        <a:bodyPr/>
        <a:lstStyle/>
        <a:p>
          <a:endParaRPr lang="en-US"/>
        </a:p>
      </dgm:t>
    </dgm:pt>
    <dgm:pt modelId="{4D383BBD-AD86-4118-9765-DF1C50D7B6E6}" type="pres">
      <dgm:prSet presAssocID="{689743A4-1BAD-4DF6-BE55-AFAB3B4FA50D}" presName="Name0" presStyleCnt="0">
        <dgm:presLayoutVars>
          <dgm:dir/>
          <dgm:animLvl val="lvl"/>
          <dgm:resizeHandles val="exact"/>
        </dgm:presLayoutVars>
      </dgm:prSet>
      <dgm:spPr/>
    </dgm:pt>
    <dgm:pt modelId="{D9D93EB8-51C8-4FB9-894C-9B4F9D3F2264}" type="pres">
      <dgm:prSet presAssocID="{2D27B98A-824C-461E-A603-55B0897C7E43}" presName="linNode" presStyleCnt="0"/>
      <dgm:spPr/>
    </dgm:pt>
    <dgm:pt modelId="{95368E3F-C76E-4AE1-8EFE-A92E17CB4E62}" type="pres">
      <dgm:prSet presAssocID="{2D27B98A-824C-461E-A603-55B0897C7E43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A3D3A2B5-2B0D-4C7F-A70E-F5B85354E1A0}" type="pres">
      <dgm:prSet presAssocID="{E8C9A10E-C180-4A43-A90E-6C1B8E4F07D9}" presName="sp" presStyleCnt="0"/>
      <dgm:spPr/>
    </dgm:pt>
    <dgm:pt modelId="{50D69840-3D07-4E89-BB74-BFB02695DAB5}" type="pres">
      <dgm:prSet presAssocID="{6E87E953-E497-4935-A755-A050499EBC1F}" presName="linNode" presStyleCnt="0"/>
      <dgm:spPr/>
    </dgm:pt>
    <dgm:pt modelId="{0FFD1802-CFB1-4193-8396-966F23198BCB}" type="pres">
      <dgm:prSet presAssocID="{6E87E953-E497-4935-A755-A050499EBC1F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9F7870F4-8808-48DC-8C64-357D2200358E}" type="pres">
      <dgm:prSet presAssocID="{6E87E953-E497-4935-A755-A050499EBC1F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D8487028-50C4-4086-9820-E84AF760F4DE}" type="presOf" srcId="{6E87E953-E497-4935-A755-A050499EBC1F}" destId="{0FFD1802-CFB1-4193-8396-966F23198BCB}" srcOrd="0" destOrd="0" presId="urn:microsoft.com/office/officeart/2005/8/layout/vList5"/>
    <dgm:cxn modelId="{E05B4343-1336-452B-B3BF-A0CFB2FE16B9}" srcId="{6E87E953-E497-4935-A755-A050499EBC1F}" destId="{EEF60266-4088-4681-B185-DC325B969E18}" srcOrd="0" destOrd="0" parTransId="{360B655E-94C8-4486-A703-DEEDB43CBC7F}" sibTransId="{1D287B33-4A8B-4EE3-852E-3026864F7328}"/>
    <dgm:cxn modelId="{B36DE564-1379-4E72-B15D-9C641F85F8EA}" srcId="{689743A4-1BAD-4DF6-BE55-AFAB3B4FA50D}" destId="{2D27B98A-824C-461E-A603-55B0897C7E43}" srcOrd="0" destOrd="0" parTransId="{DE04AD78-B80A-4FBF-9AEB-673C13676577}" sibTransId="{E8C9A10E-C180-4A43-A90E-6C1B8E4F07D9}"/>
    <dgm:cxn modelId="{C780227B-B61C-470F-8C0E-5E803C2EE235}" srcId="{689743A4-1BAD-4DF6-BE55-AFAB3B4FA50D}" destId="{6E87E953-E497-4935-A755-A050499EBC1F}" srcOrd="1" destOrd="0" parTransId="{17950624-3EDC-44E5-993D-1F5C4487F14E}" sibTransId="{2DE57B54-72B6-4A6B-8053-3810D75F4C40}"/>
    <dgm:cxn modelId="{FD1C8398-B3F8-421F-A756-9A84ED2C4173}" type="presOf" srcId="{EEF60266-4088-4681-B185-DC325B969E18}" destId="{9F7870F4-8808-48DC-8C64-357D2200358E}" srcOrd="0" destOrd="0" presId="urn:microsoft.com/office/officeart/2005/8/layout/vList5"/>
    <dgm:cxn modelId="{CCE990A7-7F86-4D82-8EDE-DDF27E00F35D}" type="presOf" srcId="{689743A4-1BAD-4DF6-BE55-AFAB3B4FA50D}" destId="{4D383BBD-AD86-4118-9765-DF1C50D7B6E6}" srcOrd="0" destOrd="0" presId="urn:microsoft.com/office/officeart/2005/8/layout/vList5"/>
    <dgm:cxn modelId="{0249AFCD-5192-4A90-8275-FC71B034B71B}" type="presOf" srcId="{2D27B98A-824C-461E-A603-55B0897C7E43}" destId="{95368E3F-C76E-4AE1-8EFE-A92E17CB4E62}" srcOrd="0" destOrd="0" presId="urn:microsoft.com/office/officeart/2005/8/layout/vList5"/>
    <dgm:cxn modelId="{D3DB5988-AC16-4FC4-9865-353DA7771A67}" type="presParOf" srcId="{4D383BBD-AD86-4118-9765-DF1C50D7B6E6}" destId="{D9D93EB8-51C8-4FB9-894C-9B4F9D3F2264}" srcOrd="0" destOrd="0" presId="urn:microsoft.com/office/officeart/2005/8/layout/vList5"/>
    <dgm:cxn modelId="{E93536B7-4698-41D3-86B0-F1E01CDDC079}" type="presParOf" srcId="{D9D93EB8-51C8-4FB9-894C-9B4F9D3F2264}" destId="{95368E3F-C76E-4AE1-8EFE-A92E17CB4E62}" srcOrd="0" destOrd="0" presId="urn:microsoft.com/office/officeart/2005/8/layout/vList5"/>
    <dgm:cxn modelId="{97915C87-AB85-4147-A77C-30F563BAFE8D}" type="presParOf" srcId="{4D383BBD-AD86-4118-9765-DF1C50D7B6E6}" destId="{A3D3A2B5-2B0D-4C7F-A70E-F5B85354E1A0}" srcOrd="1" destOrd="0" presId="urn:microsoft.com/office/officeart/2005/8/layout/vList5"/>
    <dgm:cxn modelId="{39F04E67-892F-47B2-ACAC-E9CCEA1E7887}" type="presParOf" srcId="{4D383BBD-AD86-4118-9765-DF1C50D7B6E6}" destId="{50D69840-3D07-4E89-BB74-BFB02695DAB5}" srcOrd="2" destOrd="0" presId="urn:microsoft.com/office/officeart/2005/8/layout/vList5"/>
    <dgm:cxn modelId="{C9473F84-2312-408C-824F-196055C63E77}" type="presParOf" srcId="{50D69840-3D07-4E89-BB74-BFB02695DAB5}" destId="{0FFD1802-CFB1-4193-8396-966F23198BCB}" srcOrd="0" destOrd="0" presId="urn:microsoft.com/office/officeart/2005/8/layout/vList5"/>
    <dgm:cxn modelId="{89C5E78F-743B-4790-BAD1-4FB6B52556E5}" type="presParOf" srcId="{50D69840-3D07-4E89-BB74-BFB02695DAB5}" destId="{9F7870F4-8808-48DC-8C64-357D2200358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D2DC1D45-D7CE-4517-AEC6-AE121B3C94F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0A7B9F2-8B8E-4FCF-88A8-89BC7E2B4CAB}">
      <dgm:prSet/>
      <dgm:spPr/>
      <dgm:t>
        <a:bodyPr/>
        <a:lstStyle/>
        <a:p>
          <a:r>
            <a:rPr lang="zh-TW"/>
            <a:t>小而頻繁的發布</a:t>
          </a:r>
          <a:endParaRPr lang="en-US"/>
        </a:p>
      </dgm:t>
    </dgm:pt>
    <dgm:pt modelId="{7592531F-31A1-4583-AC95-197F38839894}" type="parTrans" cxnId="{B3BBD56A-D35B-4183-ABBC-D8388FAD1883}">
      <dgm:prSet/>
      <dgm:spPr/>
      <dgm:t>
        <a:bodyPr/>
        <a:lstStyle/>
        <a:p>
          <a:endParaRPr lang="en-US"/>
        </a:p>
      </dgm:t>
    </dgm:pt>
    <dgm:pt modelId="{97D74283-BF7A-4C55-BB06-054C8DEE4AB0}" type="sibTrans" cxnId="{B3BBD56A-D35B-4183-ABBC-D8388FAD1883}">
      <dgm:prSet/>
      <dgm:spPr/>
      <dgm:t>
        <a:bodyPr/>
        <a:lstStyle/>
        <a:p>
          <a:endParaRPr lang="en-US"/>
        </a:p>
      </dgm:t>
    </dgm:pt>
    <dgm:pt modelId="{BC239A5F-9E33-4077-B5B5-D43DA1BC9EC8}">
      <dgm:prSet/>
      <dgm:spPr/>
      <dgm:t>
        <a:bodyPr/>
        <a:lstStyle/>
        <a:p>
          <a:r>
            <a:rPr lang="zh-TW"/>
            <a:t>小而簡潔的測試</a:t>
          </a:r>
          <a:endParaRPr lang="en-US"/>
        </a:p>
      </dgm:t>
    </dgm:pt>
    <dgm:pt modelId="{41DBCD4D-BB55-4614-A2D6-2D213C7AAD56}" type="parTrans" cxnId="{2F3387CB-3A1D-47DE-9335-A889C6F5497F}">
      <dgm:prSet/>
      <dgm:spPr/>
      <dgm:t>
        <a:bodyPr/>
        <a:lstStyle/>
        <a:p>
          <a:endParaRPr lang="en-US"/>
        </a:p>
      </dgm:t>
    </dgm:pt>
    <dgm:pt modelId="{98C79D78-2582-4EEC-846F-AFAA7188DDEC}" type="sibTrans" cxnId="{2F3387CB-3A1D-47DE-9335-A889C6F5497F}">
      <dgm:prSet/>
      <dgm:spPr/>
      <dgm:t>
        <a:bodyPr/>
        <a:lstStyle/>
        <a:p>
          <a:endParaRPr lang="en-US"/>
        </a:p>
      </dgm:t>
    </dgm:pt>
    <dgm:pt modelId="{708B097A-8C10-4019-822A-6A8E9C726AAB}">
      <dgm:prSet/>
      <dgm:spPr/>
      <dgm:t>
        <a:bodyPr/>
        <a:lstStyle/>
        <a:p>
          <a:r>
            <a:rPr lang="zh-TW"/>
            <a:t>能為用戶帶來一些好處的功能 儘快發布  迅速取得反饋</a:t>
          </a:r>
          <a:endParaRPr lang="en-US"/>
        </a:p>
      </dgm:t>
    </dgm:pt>
    <dgm:pt modelId="{7FE8FE4A-C9D3-4DC7-A694-A99BAE1C585B}" type="parTrans" cxnId="{0A06535E-69F4-4222-B760-625D1E10E30F}">
      <dgm:prSet/>
      <dgm:spPr/>
      <dgm:t>
        <a:bodyPr/>
        <a:lstStyle/>
        <a:p>
          <a:endParaRPr lang="en-US"/>
        </a:p>
      </dgm:t>
    </dgm:pt>
    <dgm:pt modelId="{AFE7EC6A-6313-4AA3-9589-3D8900421132}" type="sibTrans" cxnId="{0A06535E-69F4-4222-B760-625D1E10E30F}">
      <dgm:prSet/>
      <dgm:spPr/>
      <dgm:t>
        <a:bodyPr/>
        <a:lstStyle/>
        <a:p>
          <a:endParaRPr lang="en-US"/>
        </a:p>
      </dgm:t>
    </dgm:pt>
    <dgm:pt modelId="{0B162CCE-481F-4400-9008-D6F343023A3A}">
      <dgm:prSet/>
      <dgm:spPr/>
      <dgm:t>
        <a:bodyPr/>
        <a:lstStyle/>
        <a:p>
          <a:r>
            <a:rPr lang="zh-TW"/>
            <a:t>加強單元</a:t>
          </a:r>
          <a:r>
            <a:rPr lang="en-US"/>
            <a:t>/</a:t>
          </a:r>
          <a:r>
            <a:rPr lang="zh-TW"/>
            <a:t>整合測試 減少端對端測試</a:t>
          </a:r>
          <a:endParaRPr lang="en-US"/>
        </a:p>
      </dgm:t>
    </dgm:pt>
    <dgm:pt modelId="{B029A171-BF9D-4C1E-A6AB-70364A635E4A}" type="parTrans" cxnId="{2EB2BF8E-289B-4B9D-A185-3BD8EA09FC2B}">
      <dgm:prSet/>
      <dgm:spPr/>
      <dgm:t>
        <a:bodyPr/>
        <a:lstStyle/>
        <a:p>
          <a:endParaRPr lang="en-US"/>
        </a:p>
      </dgm:t>
    </dgm:pt>
    <dgm:pt modelId="{5CE617C6-60F5-4B91-A168-8C54DC8956C8}" type="sibTrans" cxnId="{2EB2BF8E-289B-4B9D-A185-3BD8EA09FC2B}">
      <dgm:prSet/>
      <dgm:spPr/>
      <dgm:t>
        <a:bodyPr/>
        <a:lstStyle/>
        <a:p>
          <a:endParaRPr lang="en-US"/>
        </a:p>
      </dgm:t>
    </dgm:pt>
    <dgm:pt modelId="{91E4E9A8-5DF2-4BA1-85E7-37148A2DDCA7}">
      <dgm:prSet/>
      <dgm:spPr/>
      <dgm:t>
        <a:bodyPr/>
        <a:lstStyle/>
        <a:p>
          <a:r>
            <a:rPr lang="zh-TW"/>
            <a:t>鼓勵團隊優化測試方法</a:t>
          </a:r>
          <a:endParaRPr lang="en-US"/>
        </a:p>
      </dgm:t>
    </dgm:pt>
    <dgm:pt modelId="{BB8A7FE9-3D81-43E7-93FF-63FDBC23BD8B}" type="parTrans" cxnId="{05929955-A507-42C1-97F0-84C93E125989}">
      <dgm:prSet/>
      <dgm:spPr/>
      <dgm:t>
        <a:bodyPr/>
        <a:lstStyle/>
        <a:p>
          <a:endParaRPr lang="en-US"/>
        </a:p>
      </dgm:t>
    </dgm:pt>
    <dgm:pt modelId="{0E333BE5-6713-4880-B1CE-1271AC6520DC}" type="sibTrans" cxnId="{05929955-A507-42C1-97F0-84C93E125989}">
      <dgm:prSet/>
      <dgm:spPr/>
      <dgm:t>
        <a:bodyPr/>
        <a:lstStyle/>
        <a:p>
          <a:endParaRPr lang="en-US"/>
        </a:p>
      </dgm:t>
    </dgm:pt>
    <dgm:pt modelId="{36BF7FD4-12BC-4ECA-A168-1CAD0D0AAF51}" type="pres">
      <dgm:prSet presAssocID="{D2DC1D45-D7CE-4517-AEC6-AE121B3C94FC}" presName="linear" presStyleCnt="0">
        <dgm:presLayoutVars>
          <dgm:animLvl val="lvl"/>
          <dgm:resizeHandles val="exact"/>
        </dgm:presLayoutVars>
      </dgm:prSet>
      <dgm:spPr/>
    </dgm:pt>
    <dgm:pt modelId="{4E431D69-561D-43E6-9728-2B1ED4005F20}" type="pres">
      <dgm:prSet presAssocID="{00A7B9F2-8B8E-4FCF-88A8-89BC7E2B4CA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9DCEBEC0-4D94-4B9C-AF2A-855A037A53C0}" type="pres">
      <dgm:prSet presAssocID="{97D74283-BF7A-4C55-BB06-054C8DEE4AB0}" presName="spacer" presStyleCnt="0"/>
      <dgm:spPr/>
    </dgm:pt>
    <dgm:pt modelId="{099892B0-CFC1-4097-96CA-7408E4C975D1}" type="pres">
      <dgm:prSet presAssocID="{BC239A5F-9E33-4077-B5B5-D43DA1BC9EC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DAE8E3C-B9BB-41FD-B2DB-E533B29F1439}" type="pres">
      <dgm:prSet presAssocID="{98C79D78-2582-4EEC-846F-AFAA7188DDEC}" presName="spacer" presStyleCnt="0"/>
      <dgm:spPr/>
    </dgm:pt>
    <dgm:pt modelId="{71703A84-5DF3-4728-9162-FCB5742730ED}" type="pres">
      <dgm:prSet presAssocID="{708B097A-8C10-4019-822A-6A8E9C726AA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D6C6A4C-438C-4723-9787-1174FDBFFD00}" type="pres">
      <dgm:prSet presAssocID="{AFE7EC6A-6313-4AA3-9589-3D8900421132}" presName="spacer" presStyleCnt="0"/>
      <dgm:spPr/>
    </dgm:pt>
    <dgm:pt modelId="{7295EABF-CE2E-494D-8F30-D95F8E5418D0}" type="pres">
      <dgm:prSet presAssocID="{0B162CCE-481F-4400-9008-D6F343023A3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1388B17-0B1B-471F-9348-11A4C670CE38}" type="pres">
      <dgm:prSet presAssocID="{5CE617C6-60F5-4B91-A168-8C54DC8956C8}" presName="spacer" presStyleCnt="0"/>
      <dgm:spPr/>
    </dgm:pt>
    <dgm:pt modelId="{2FABE7B2-4882-4698-8397-5FBA20AA01D8}" type="pres">
      <dgm:prSet presAssocID="{91E4E9A8-5DF2-4BA1-85E7-37148A2DDCA7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3616104-8E80-4899-BB0F-D8AC098FBC0C}" type="presOf" srcId="{91E4E9A8-5DF2-4BA1-85E7-37148A2DDCA7}" destId="{2FABE7B2-4882-4698-8397-5FBA20AA01D8}" srcOrd="0" destOrd="0" presId="urn:microsoft.com/office/officeart/2005/8/layout/vList2"/>
    <dgm:cxn modelId="{0A06535E-69F4-4222-B760-625D1E10E30F}" srcId="{D2DC1D45-D7CE-4517-AEC6-AE121B3C94FC}" destId="{708B097A-8C10-4019-822A-6A8E9C726AAB}" srcOrd="2" destOrd="0" parTransId="{7FE8FE4A-C9D3-4DC7-A694-A99BAE1C585B}" sibTransId="{AFE7EC6A-6313-4AA3-9589-3D8900421132}"/>
    <dgm:cxn modelId="{B3BBD56A-D35B-4183-ABBC-D8388FAD1883}" srcId="{D2DC1D45-D7CE-4517-AEC6-AE121B3C94FC}" destId="{00A7B9F2-8B8E-4FCF-88A8-89BC7E2B4CAB}" srcOrd="0" destOrd="0" parTransId="{7592531F-31A1-4583-AC95-197F38839894}" sibTransId="{97D74283-BF7A-4C55-BB06-054C8DEE4AB0}"/>
    <dgm:cxn modelId="{05929955-A507-42C1-97F0-84C93E125989}" srcId="{D2DC1D45-D7CE-4517-AEC6-AE121B3C94FC}" destId="{91E4E9A8-5DF2-4BA1-85E7-37148A2DDCA7}" srcOrd="4" destOrd="0" parTransId="{BB8A7FE9-3D81-43E7-93FF-63FDBC23BD8B}" sibTransId="{0E333BE5-6713-4880-B1CE-1271AC6520DC}"/>
    <dgm:cxn modelId="{8AC7AC7D-07E1-4070-A994-75B728568A61}" type="presOf" srcId="{0B162CCE-481F-4400-9008-D6F343023A3A}" destId="{7295EABF-CE2E-494D-8F30-D95F8E5418D0}" srcOrd="0" destOrd="0" presId="urn:microsoft.com/office/officeart/2005/8/layout/vList2"/>
    <dgm:cxn modelId="{2EB2BF8E-289B-4B9D-A185-3BD8EA09FC2B}" srcId="{D2DC1D45-D7CE-4517-AEC6-AE121B3C94FC}" destId="{0B162CCE-481F-4400-9008-D6F343023A3A}" srcOrd="3" destOrd="0" parTransId="{B029A171-BF9D-4C1E-A6AB-70364A635E4A}" sibTransId="{5CE617C6-60F5-4B91-A168-8C54DC8956C8}"/>
    <dgm:cxn modelId="{7A858B94-D758-4398-98DD-E625B3C41BF8}" type="presOf" srcId="{D2DC1D45-D7CE-4517-AEC6-AE121B3C94FC}" destId="{36BF7FD4-12BC-4ECA-A168-1CAD0D0AAF51}" srcOrd="0" destOrd="0" presId="urn:microsoft.com/office/officeart/2005/8/layout/vList2"/>
    <dgm:cxn modelId="{6DF25E99-C8F8-4DF1-8C43-57040B8BA267}" type="presOf" srcId="{708B097A-8C10-4019-822A-6A8E9C726AAB}" destId="{71703A84-5DF3-4728-9162-FCB5742730ED}" srcOrd="0" destOrd="0" presId="urn:microsoft.com/office/officeart/2005/8/layout/vList2"/>
    <dgm:cxn modelId="{3989B2C1-32F5-4605-A366-EC0AED561968}" type="presOf" srcId="{BC239A5F-9E33-4077-B5B5-D43DA1BC9EC8}" destId="{099892B0-CFC1-4097-96CA-7408E4C975D1}" srcOrd="0" destOrd="0" presId="urn:microsoft.com/office/officeart/2005/8/layout/vList2"/>
    <dgm:cxn modelId="{2F3387CB-3A1D-47DE-9335-A889C6F5497F}" srcId="{D2DC1D45-D7CE-4517-AEC6-AE121B3C94FC}" destId="{BC239A5F-9E33-4077-B5B5-D43DA1BC9EC8}" srcOrd="1" destOrd="0" parTransId="{41DBCD4D-BB55-4614-A2D6-2D213C7AAD56}" sibTransId="{98C79D78-2582-4EEC-846F-AFAA7188DDEC}"/>
    <dgm:cxn modelId="{4408ECE8-B3B1-4F1B-B45C-CD2B681403D0}" type="presOf" srcId="{00A7B9F2-8B8E-4FCF-88A8-89BC7E2B4CAB}" destId="{4E431D69-561D-43E6-9728-2B1ED4005F20}" srcOrd="0" destOrd="0" presId="urn:microsoft.com/office/officeart/2005/8/layout/vList2"/>
    <dgm:cxn modelId="{AC8B7864-6341-4E48-86E7-65477D2E541C}" type="presParOf" srcId="{36BF7FD4-12BC-4ECA-A168-1CAD0D0AAF51}" destId="{4E431D69-561D-43E6-9728-2B1ED4005F20}" srcOrd="0" destOrd="0" presId="urn:microsoft.com/office/officeart/2005/8/layout/vList2"/>
    <dgm:cxn modelId="{9D9ADE0D-EA0A-46D7-B609-2865366D2510}" type="presParOf" srcId="{36BF7FD4-12BC-4ECA-A168-1CAD0D0AAF51}" destId="{9DCEBEC0-4D94-4B9C-AF2A-855A037A53C0}" srcOrd="1" destOrd="0" presId="urn:microsoft.com/office/officeart/2005/8/layout/vList2"/>
    <dgm:cxn modelId="{6A3E1C68-C07F-4CE7-BA14-B91937AA75C7}" type="presParOf" srcId="{36BF7FD4-12BC-4ECA-A168-1CAD0D0AAF51}" destId="{099892B0-CFC1-4097-96CA-7408E4C975D1}" srcOrd="2" destOrd="0" presId="urn:microsoft.com/office/officeart/2005/8/layout/vList2"/>
    <dgm:cxn modelId="{6EAB4D41-9C29-4AC1-8DF5-C9C67657BA5E}" type="presParOf" srcId="{36BF7FD4-12BC-4ECA-A168-1CAD0D0AAF51}" destId="{1DAE8E3C-B9BB-41FD-B2DB-E533B29F1439}" srcOrd="3" destOrd="0" presId="urn:microsoft.com/office/officeart/2005/8/layout/vList2"/>
    <dgm:cxn modelId="{3AA3B6A4-3163-4E62-93BA-5B4CEC2BFA53}" type="presParOf" srcId="{36BF7FD4-12BC-4ECA-A168-1CAD0D0AAF51}" destId="{71703A84-5DF3-4728-9162-FCB5742730ED}" srcOrd="4" destOrd="0" presId="urn:microsoft.com/office/officeart/2005/8/layout/vList2"/>
    <dgm:cxn modelId="{B938DD3F-79C4-4DA2-96B6-897E0B0F24B4}" type="presParOf" srcId="{36BF7FD4-12BC-4ECA-A168-1CAD0D0AAF51}" destId="{0D6C6A4C-438C-4723-9787-1174FDBFFD00}" srcOrd="5" destOrd="0" presId="urn:microsoft.com/office/officeart/2005/8/layout/vList2"/>
    <dgm:cxn modelId="{DFE909A6-452B-47B2-ADDE-B699FB9FA04B}" type="presParOf" srcId="{36BF7FD4-12BC-4ECA-A168-1CAD0D0AAF51}" destId="{7295EABF-CE2E-494D-8F30-D95F8E5418D0}" srcOrd="6" destOrd="0" presId="urn:microsoft.com/office/officeart/2005/8/layout/vList2"/>
    <dgm:cxn modelId="{A625A632-9213-4ECC-81C6-B816E941C4C0}" type="presParOf" srcId="{36BF7FD4-12BC-4ECA-A168-1CAD0D0AAF51}" destId="{51388B17-0B1B-471F-9348-11A4C670CE38}" srcOrd="7" destOrd="0" presId="urn:microsoft.com/office/officeart/2005/8/layout/vList2"/>
    <dgm:cxn modelId="{CAFFBAAC-936B-456A-BA75-3465D1A6C144}" type="presParOf" srcId="{36BF7FD4-12BC-4ECA-A168-1CAD0D0AAF51}" destId="{2FABE7B2-4882-4698-8397-5FBA20AA01D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B788DF-898C-4375-AC6D-7A2CAE31BF04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6F61549-3A28-4CF0-A698-850A27BC3FD5}">
      <dgm:prSet/>
      <dgm:spPr/>
      <dgm:t>
        <a:bodyPr/>
        <a:lstStyle/>
        <a:p>
          <a:r>
            <a:rPr lang="zh-TW"/>
            <a:t>▶包含在軟體開發過程</a:t>
          </a:r>
          <a:endParaRPr lang="en-US"/>
        </a:p>
      </dgm:t>
    </dgm:pt>
    <dgm:pt modelId="{E45A74FA-8E3A-4610-ABF9-9700E4431CA8}" type="parTrans" cxnId="{7B909DCE-7356-4EC7-8025-76BB81C2AB8E}">
      <dgm:prSet/>
      <dgm:spPr/>
      <dgm:t>
        <a:bodyPr/>
        <a:lstStyle/>
        <a:p>
          <a:endParaRPr lang="en-US"/>
        </a:p>
      </dgm:t>
    </dgm:pt>
    <dgm:pt modelId="{AF02EF01-FBB8-420B-BA02-75680EFB4393}" type="sibTrans" cxnId="{7B909DCE-7356-4EC7-8025-76BB81C2AB8E}">
      <dgm:prSet/>
      <dgm:spPr/>
      <dgm:t>
        <a:bodyPr/>
        <a:lstStyle/>
        <a:p>
          <a:endParaRPr lang="en-US"/>
        </a:p>
      </dgm:t>
    </dgm:pt>
    <dgm:pt modelId="{2B5457CA-E067-48A4-86C9-173BAB67D18A}">
      <dgm:prSet/>
      <dgm:spPr/>
      <dgm:t>
        <a:bodyPr/>
        <a:lstStyle/>
        <a:p>
          <a:r>
            <a:rPr lang="zh-TW"/>
            <a:t>▶確保軟體品質的過程</a:t>
          </a:r>
          <a:endParaRPr lang="en-US"/>
        </a:p>
      </dgm:t>
    </dgm:pt>
    <dgm:pt modelId="{0AADE6D3-6BBD-4D25-8F05-B037F9BE0375}" type="parTrans" cxnId="{762A08E7-E0C9-4AC3-AA08-BA74372DB684}">
      <dgm:prSet/>
      <dgm:spPr/>
      <dgm:t>
        <a:bodyPr/>
        <a:lstStyle/>
        <a:p>
          <a:endParaRPr lang="en-US"/>
        </a:p>
      </dgm:t>
    </dgm:pt>
    <dgm:pt modelId="{D5EFD4C9-7513-4426-B648-9FC560CCAB1A}" type="sibTrans" cxnId="{762A08E7-E0C9-4AC3-AA08-BA74372DB684}">
      <dgm:prSet/>
      <dgm:spPr/>
      <dgm:t>
        <a:bodyPr/>
        <a:lstStyle/>
        <a:p>
          <a:endParaRPr lang="en-US"/>
        </a:p>
      </dgm:t>
    </dgm:pt>
    <dgm:pt modelId="{438BB4FE-603B-4FB1-9F19-3AB13E018812}">
      <dgm:prSet/>
      <dgm:spPr/>
      <dgm:t>
        <a:bodyPr/>
        <a:lstStyle/>
        <a:p>
          <a:r>
            <a:rPr lang="zh-TW"/>
            <a:t>▶由開發的專案驅動</a:t>
          </a:r>
          <a:endParaRPr lang="en-US"/>
        </a:p>
      </dgm:t>
    </dgm:pt>
    <dgm:pt modelId="{30A955C2-7505-42ED-8A46-684CAFB133FE}" type="parTrans" cxnId="{E314CD72-47AC-4128-AC94-D69D192F6E28}">
      <dgm:prSet/>
      <dgm:spPr/>
      <dgm:t>
        <a:bodyPr/>
        <a:lstStyle/>
        <a:p>
          <a:endParaRPr lang="en-US"/>
        </a:p>
      </dgm:t>
    </dgm:pt>
    <dgm:pt modelId="{049309C2-A3DC-4801-AFB8-85D76647AC83}" type="sibTrans" cxnId="{E314CD72-47AC-4128-AC94-D69D192F6E28}">
      <dgm:prSet/>
      <dgm:spPr/>
      <dgm:t>
        <a:bodyPr/>
        <a:lstStyle/>
        <a:p>
          <a:endParaRPr lang="en-US"/>
        </a:p>
      </dgm:t>
    </dgm:pt>
    <dgm:pt modelId="{743CA049-A31A-4DD3-9AA8-2D25CF9AA67B}">
      <dgm:prSet/>
      <dgm:spPr/>
      <dgm:t>
        <a:bodyPr/>
        <a:lstStyle/>
        <a:p>
          <a:r>
            <a:rPr lang="zh-TW"/>
            <a:t>▶根據開發的狀況 調整相應步驟</a:t>
          </a:r>
          <a:endParaRPr lang="en-US"/>
        </a:p>
      </dgm:t>
    </dgm:pt>
    <dgm:pt modelId="{F0D4C2FE-E0B8-4B0A-B358-036891086AED}" type="parTrans" cxnId="{2E5460FF-17D4-4757-8DE1-5D6CC9EC4E37}">
      <dgm:prSet/>
      <dgm:spPr/>
      <dgm:t>
        <a:bodyPr/>
        <a:lstStyle/>
        <a:p>
          <a:endParaRPr lang="en-US"/>
        </a:p>
      </dgm:t>
    </dgm:pt>
    <dgm:pt modelId="{F6B2B549-C142-42F2-AFD9-A7B8799B3273}" type="sibTrans" cxnId="{2E5460FF-17D4-4757-8DE1-5D6CC9EC4E37}">
      <dgm:prSet/>
      <dgm:spPr/>
      <dgm:t>
        <a:bodyPr/>
        <a:lstStyle/>
        <a:p>
          <a:endParaRPr lang="en-US"/>
        </a:p>
      </dgm:t>
    </dgm:pt>
    <dgm:pt modelId="{36B44B22-9C13-4F3C-BDBD-E047B49621B2}" type="pres">
      <dgm:prSet presAssocID="{13B788DF-898C-4375-AC6D-7A2CAE31BF04}" presName="linear" presStyleCnt="0">
        <dgm:presLayoutVars>
          <dgm:animLvl val="lvl"/>
          <dgm:resizeHandles val="exact"/>
        </dgm:presLayoutVars>
      </dgm:prSet>
      <dgm:spPr/>
    </dgm:pt>
    <dgm:pt modelId="{CD7FAE70-48B3-4A9A-A632-3AB9EEB34DF1}" type="pres">
      <dgm:prSet presAssocID="{36F61549-3A28-4CF0-A698-850A27BC3FD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DA2A620-DA6D-4985-A7C7-A31845D9C1AA}" type="pres">
      <dgm:prSet presAssocID="{AF02EF01-FBB8-420B-BA02-75680EFB4393}" presName="spacer" presStyleCnt="0"/>
      <dgm:spPr/>
    </dgm:pt>
    <dgm:pt modelId="{5F318EA0-4E2A-4FCE-B233-524DA4077EAB}" type="pres">
      <dgm:prSet presAssocID="{2B5457CA-E067-48A4-86C9-173BAB67D18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E849E99-92D1-4303-80D7-C68C43AD87B0}" type="pres">
      <dgm:prSet presAssocID="{D5EFD4C9-7513-4426-B648-9FC560CCAB1A}" presName="spacer" presStyleCnt="0"/>
      <dgm:spPr/>
    </dgm:pt>
    <dgm:pt modelId="{F550705E-2737-4F2C-A2BA-42075EED09CA}" type="pres">
      <dgm:prSet presAssocID="{438BB4FE-603B-4FB1-9F19-3AB13E01881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02ADF7A-2C1E-4885-9239-A3207CB37A91}" type="pres">
      <dgm:prSet presAssocID="{049309C2-A3DC-4801-AFB8-85D76647AC83}" presName="spacer" presStyleCnt="0"/>
      <dgm:spPr/>
    </dgm:pt>
    <dgm:pt modelId="{46F3934B-096E-4381-8C7A-029C632C0F01}" type="pres">
      <dgm:prSet presAssocID="{743CA049-A31A-4DD3-9AA8-2D25CF9AA67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F5B1A05-2FC3-41D5-90C3-5B64A338719E}" type="presOf" srcId="{2B5457CA-E067-48A4-86C9-173BAB67D18A}" destId="{5F318EA0-4E2A-4FCE-B233-524DA4077EAB}" srcOrd="0" destOrd="0" presId="urn:microsoft.com/office/officeart/2005/8/layout/vList2"/>
    <dgm:cxn modelId="{2FF23F13-46D5-4A8F-93B6-3BE66719D314}" type="presOf" srcId="{743CA049-A31A-4DD3-9AA8-2D25CF9AA67B}" destId="{46F3934B-096E-4381-8C7A-029C632C0F01}" srcOrd="0" destOrd="0" presId="urn:microsoft.com/office/officeart/2005/8/layout/vList2"/>
    <dgm:cxn modelId="{E314CD72-47AC-4128-AC94-D69D192F6E28}" srcId="{13B788DF-898C-4375-AC6D-7A2CAE31BF04}" destId="{438BB4FE-603B-4FB1-9F19-3AB13E018812}" srcOrd="2" destOrd="0" parTransId="{30A955C2-7505-42ED-8A46-684CAFB133FE}" sibTransId="{049309C2-A3DC-4801-AFB8-85D76647AC83}"/>
    <dgm:cxn modelId="{5D2E2796-DCCF-47FC-A80B-E97E24B3E4FD}" type="presOf" srcId="{13B788DF-898C-4375-AC6D-7A2CAE31BF04}" destId="{36B44B22-9C13-4F3C-BDBD-E047B49621B2}" srcOrd="0" destOrd="0" presId="urn:microsoft.com/office/officeart/2005/8/layout/vList2"/>
    <dgm:cxn modelId="{917C1EBB-3FBC-45E5-9470-B2B9B29E058C}" type="presOf" srcId="{36F61549-3A28-4CF0-A698-850A27BC3FD5}" destId="{CD7FAE70-48B3-4A9A-A632-3AB9EEB34DF1}" srcOrd="0" destOrd="0" presId="urn:microsoft.com/office/officeart/2005/8/layout/vList2"/>
    <dgm:cxn modelId="{7B909DCE-7356-4EC7-8025-76BB81C2AB8E}" srcId="{13B788DF-898C-4375-AC6D-7A2CAE31BF04}" destId="{36F61549-3A28-4CF0-A698-850A27BC3FD5}" srcOrd="0" destOrd="0" parTransId="{E45A74FA-8E3A-4610-ABF9-9700E4431CA8}" sibTransId="{AF02EF01-FBB8-420B-BA02-75680EFB4393}"/>
    <dgm:cxn modelId="{31C39ED5-DA6F-403B-9708-9055DD2D2E3C}" type="presOf" srcId="{438BB4FE-603B-4FB1-9F19-3AB13E018812}" destId="{F550705E-2737-4F2C-A2BA-42075EED09CA}" srcOrd="0" destOrd="0" presId="urn:microsoft.com/office/officeart/2005/8/layout/vList2"/>
    <dgm:cxn modelId="{762A08E7-E0C9-4AC3-AA08-BA74372DB684}" srcId="{13B788DF-898C-4375-AC6D-7A2CAE31BF04}" destId="{2B5457CA-E067-48A4-86C9-173BAB67D18A}" srcOrd="1" destOrd="0" parTransId="{0AADE6D3-6BBD-4D25-8F05-B037F9BE0375}" sibTransId="{D5EFD4C9-7513-4426-B648-9FC560CCAB1A}"/>
    <dgm:cxn modelId="{2E5460FF-17D4-4757-8DE1-5D6CC9EC4E37}" srcId="{13B788DF-898C-4375-AC6D-7A2CAE31BF04}" destId="{743CA049-A31A-4DD3-9AA8-2D25CF9AA67B}" srcOrd="3" destOrd="0" parTransId="{F0D4C2FE-E0B8-4B0A-B358-036891086AED}" sibTransId="{F6B2B549-C142-42F2-AFD9-A7B8799B3273}"/>
    <dgm:cxn modelId="{6FF6F4F0-3556-4030-B044-4A518488EAAE}" type="presParOf" srcId="{36B44B22-9C13-4F3C-BDBD-E047B49621B2}" destId="{CD7FAE70-48B3-4A9A-A632-3AB9EEB34DF1}" srcOrd="0" destOrd="0" presId="urn:microsoft.com/office/officeart/2005/8/layout/vList2"/>
    <dgm:cxn modelId="{27E14F02-3487-438A-BF8A-D2584FE3EBE9}" type="presParOf" srcId="{36B44B22-9C13-4F3C-BDBD-E047B49621B2}" destId="{0DA2A620-DA6D-4985-A7C7-A31845D9C1AA}" srcOrd="1" destOrd="0" presId="urn:microsoft.com/office/officeart/2005/8/layout/vList2"/>
    <dgm:cxn modelId="{C8CAE0CF-3111-4AFF-B5C5-7A8FAE7F5AE4}" type="presParOf" srcId="{36B44B22-9C13-4F3C-BDBD-E047B49621B2}" destId="{5F318EA0-4E2A-4FCE-B233-524DA4077EAB}" srcOrd="2" destOrd="0" presId="urn:microsoft.com/office/officeart/2005/8/layout/vList2"/>
    <dgm:cxn modelId="{23CCC926-E5E1-4B0D-BA86-7B30F8FDD140}" type="presParOf" srcId="{36B44B22-9C13-4F3C-BDBD-E047B49621B2}" destId="{DE849E99-92D1-4303-80D7-C68C43AD87B0}" srcOrd="3" destOrd="0" presId="urn:microsoft.com/office/officeart/2005/8/layout/vList2"/>
    <dgm:cxn modelId="{7FCC8DA2-D8E3-4DCD-B52A-4928C47DAAA9}" type="presParOf" srcId="{36B44B22-9C13-4F3C-BDBD-E047B49621B2}" destId="{F550705E-2737-4F2C-A2BA-42075EED09CA}" srcOrd="4" destOrd="0" presId="urn:microsoft.com/office/officeart/2005/8/layout/vList2"/>
    <dgm:cxn modelId="{2E210451-11D7-49B7-A6D2-709564EE302C}" type="presParOf" srcId="{36B44B22-9C13-4F3C-BDBD-E047B49621B2}" destId="{C02ADF7A-2C1E-4885-9239-A3207CB37A91}" srcOrd="5" destOrd="0" presId="urn:microsoft.com/office/officeart/2005/8/layout/vList2"/>
    <dgm:cxn modelId="{9F208F58-D668-41DD-AA94-E3F8D47994D2}" type="presParOf" srcId="{36B44B22-9C13-4F3C-BDBD-E047B49621B2}" destId="{46F3934B-096E-4381-8C7A-029C632C0F0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D8AB80E6-A29D-4873-9C0B-1FEFFB37A30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1006F5D-C548-4482-A35A-1429F986CDCA}">
      <dgm:prSet/>
      <dgm:spPr/>
      <dgm:t>
        <a:bodyPr/>
        <a:lstStyle/>
        <a:p>
          <a:r>
            <a:rPr lang="zh-TW"/>
            <a:t>為受測軟體 建立和撰寫測試個案</a:t>
          </a:r>
          <a:endParaRPr lang="en-US"/>
        </a:p>
      </dgm:t>
    </dgm:pt>
    <dgm:pt modelId="{1B67341D-2787-4E88-9A98-F7462205D3EE}" type="parTrans" cxnId="{1EEF622E-7211-4CB3-B19F-0A5D286B8242}">
      <dgm:prSet/>
      <dgm:spPr/>
      <dgm:t>
        <a:bodyPr/>
        <a:lstStyle/>
        <a:p>
          <a:endParaRPr lang="en-US"/>
        </a:p>
      </dgm:t>
    </dgm:pt>
    <dgm:pt modelId="{810B0E9A-D1A2-4C0D-9A30-38993BA265B2}" type="sibTrans" cxnId="{1EEF622E-7211-4CB3-B19F-0A5D286B8242}">
      <dgm:prSet/>
      <dgm:spPr/>
      <dgm:t>
        <a:bodyPr/>
        <a:lstStyle/>
        <a:p>
          <a:endParaRPr lang="en-US"/>
        </a:p>
      </dgm:t>
    </dgm:pt>
    <dgm:pt modelId="{CA7EC4C7-7219-4BC6-B612-396C077E3BC4}">
      <dgm:prSet/>
      <dgm:spPr/>
      <dgm:t>
        <a:bodyPr/>
        <a:lstStyle/>
        <a:p>
          <a:r>
            <a:rPr lang="zh-TW"/>
            <a:t>描述測試步驟</a:t>
          </a:r>
          <a:endParaRPr lang="en-US"/>
        </a:p>
      </dgm:t>
    </dgm:pt>
    <dgm:pt modelId="{7BA88BE1-9FF5-45E4-B81B-B938010784E3}" type="parTrans" cxnId="{376D8BF6-33DA-49DC-8098-26B3E35CF59C}">
      <dgm:prSet/>
      <dgm:spPr/>
      <dgm:t>
        <a:bodyPr/>
        <a:lstStyle/>
        <a:p>
          <a:endParaRPr lang="en-US"/>
        </a:p>
      </dgm:t>
    </dgm:pt>
    <dgm:pt modelId="{F8E0034D-5F90-4EBA-BB2C-D86A52601F22}" type="sibTrans" cxnId="{376D8BF6-33DA-49DC-8098-26B3E35CF59C}">
      <dgm:prSet/>
      <dgm:spPr/>
      <dgm:t>
        <a:bodyPr/>
        <a:lstStyle/>
        <a:p>
          <a:endParaRPr lang="en-US"/>
        </a:p>
      </dgm:t>
    </dgm:pt>
    <dgm:pt modelId="{5B04FFAF-AA8C-4D8D-B2B8-AE7B5D81AD6F}">
      <dgm:prSet/>
      <dgm:spPr/>
      <dgm:t>
        <a:bodyPr/>
        <a:lstStyle/>
        <a:p>
          <a:r>
            <a:rPr lang="zh-TW"/>
            <a:t>分析受測系統和理解系統的需求</a:t>
          </a:r>
          <a:endParaRPr lang="en-US"/>
        </a:p>
      </dgm:t>
    </dgm:pt>
    <dgm:pt modelId="{BDC1693B-0D82-4A54-9BAA-E968AA752EF4}" type="parTrans" cxnId="{30CCCAD8-A606-4D8B-94CC-11C8C1465A42}">
      <dgm:prSet/>
      <dgm:spPr/>
      <dgm:t>
        <a:bodyPr/>
        <a:lstStyle/>
        <a:p>
          <a:endParaRPr lang="en-US"/>
        </a:p>
      </dgm:t>
    </dgm:pt>
    <dgm:pt modelId="{28304534-92AF-4CFA-9A61-9C5D946B1581}" type="sibTrans" cxnId="{30CCCAD8-A606-4D8B-94CC-11C8C1465A42}">
      <dgm:prSet/>
      <dgm:spPr/>
      <dgm:t>
        <a:bodyPr/>
        <a:lstStyle/>
        <a:p>
          <a:endParaRPr lang="en-US"/>
        </a:p>
      </dgm:t>
    </dgm:pt>
    <dgm:pt modelId="{DC1685ED-E89D-4ED2-8BA1-9230048B311B}" type="pres">
      <dgm:prSet presAssocID="{D8AB80E6-A29D-4873-9C0B-1FEFFB37A30D}" presName="linear" presStyleCnt="0">
        <dgm:presLayoutVars>
          <dgm:animLvl val="lvl"/>
          <dgm:resizeHandles val="exact"/>
        </dgm:presLayoutVars>
      </dgm:prSet>
      <dgm:spPr/>
    </dgm:pt>
    <dgm:pt modelId="{CE7E2C74-9FDD-4E63-AE69-83845C6F5D78}" type="pres">
      <dgm:prSet presAssocID="{B1006F5D-C548-4482-A35A-1429F986CDC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B093DC1-2132-4D98-8125-E8753E7E778C}" type="pres">
      <dgm:prSet presAssocID="{810B0E9A-D1A2-4C0D-9A30-38993BA265B2}" presName="spacer" presStyleCnt="0"/>
      <dgm:spPr/>
    </dgm:pt>
    <dgm:pt modelId="{C875F0B4-71F6-46ED-9D0A-3D10504E25F6}" type="pres">
      <dgm:prSet presAssocID="{CA7EC4C7-7219-4BC6-B612-396C077E3BC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0D3AEE5-C370-42DF-B6A0-E9BFA9734C2E}" type="pres">
      <dgm:prSet presAssocID="{F8E0034D-5F90-4EBA-BB2C-D86A52601F22}" presName="spacer" presStyleCnt="0"/>
      <dgm:spPr/>
    </dgm:pt>
    <dgm:pt modelId="{97B95E67-880C-424C-ACFB-1963DE39BBCD}" type="pres">
      <dgm:prSet presAssocID="{5B04FFAF-AA8C-4D8D-B2B8-AE7B5D81AD6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EEF622E-7211-4CB3-B19F-0A5D286B8242}" srcId="{D8AB80E6-A29D-4873-9C0B-1FEFFB37A30D}" destId="{B1006F5D-C548-4482-A35A-1429F986CDCA}" srcOrd="0" destOrd="0" parTransId="{1B67341D-2787-4E88-9A98-F7462205D3EE}" sibTransId="{810B0E9A-D1A2-4C0D-9A30-38993BA265B2}"/>
    <dgm:cxn modelId="{AC0B4B5D-3FEA-45B6-9059-CFB4528974D3}" type="presOf" srcId="{D8AB80E6-A29D-4873-9C0B-1FEFFB37A30D}" destId="{DC1685ED-E89D-4ED2-8BA1-9230048B311B}" srcOrd="0" destOrd="0" presId="urn:microsoft.com/office/officeart/2005/8/layout/vList2"/>
    <dgm:cxn modelId="{50B058B6-E152-4095-8DA7-1CEC50668088}" type="presOf" srcId="{B1006F5D-C548-4482-A35A-1429F986CDCA}" destId="{CE7E2C74-9FDD-4E63-AE69-83845C6F5D78}" srcOrd="0" destOrd="0" presId="urn:microsoft.com/office/officeart/2005/8/layout/vList2"/>
    <dgm:cxn modelId="{7EB841C1-D331-4CB7-A4C6-252E47D69CFD}" type="presOf" srcId="{CA7EC4C7-7219-4BC6-B612-396C077E3BC4}" destId="{C875F0B4-71F6-46ED-9D0A-3D10504E25F6}" srcOrd="0" destOrd="0" presId="urn:microsoft.com/office/officeart/2005/8/layout/vList2"/>
    <dgm:cxn modelId="{B3979AC7-6E32-4BEF-93BB-E239A577100C}" type="presOf" srcId="{5B04FFAF-AA8C-4D8D-B2B8-AE7B5D81AD6F}" destId="{97B95E67-880C-424C-ACFB-1963DE39BBCD}" srcOrd="0" destOrd="0" presId="urn:microsoft.com/office/officeart/2005/8/layout/vList2"/>
    <dgm:cxn modelId="{30CCCAD8-A606-4D8B-94CC-11C8C1465A42}" srcId="{D8AB80E6-A29D-4873-9C0B-1FEFFB37A30D}" destId="{5B04FFAF-AA8C-4D8D-B2B8-AE7B5D81AD6F}" srcOrd="2" destOrd="0" parTransId="{BDC1693B-0D82-4A54-9BAA-E968AA752EF4}" sibTransId="{28304534-92AF-4CFA-9A61-9C5D946B1581}"/>
    <dgm:cxn modelId="{376D8BF6-33DA-49DC-8098-26B3E35CF59C}" srcId="{D8AB80E6-A29D-4873-9C0B-1FEFFB37A30D}" destId="{CA7EC4C7-7219-4BC6-B612-396C077E3BC4}" srcOrd="1" destOrd="0" parTransId="{7BA88BE1-9FF5-45E4-B81B-B938010784E3}" sibTransId="{F8E0034D-5F90-4EBA-BB2C-D86A52601F22}"/>
    <dgm:cxn modelId="{6E57CE13-68E1-4184-9BE5-5302AE13C118}" type="presParOf" srcId="{DC1685ED-E89D-4ED2-8BA1-9230048B311B}" destId="{CE7E2C74-9FDD-4E63-AE69-83845C6F5D78}" srcOrd="0" destOrd="0" presId="urn:microsoft.com/office/officeart/2005/8/layout/vList2"/>
    <dgm:cxn modelId="{62AD3E1C-9D1B-4197-9E56-5ED8083EE747}" type="presParOf" srcId="{DC1685ED-E89D-4ED2-8BA1-9230048B311B}" destId="{7B093DC1-2132-4D98-8125-E8753E7E778C}" srcOrd="1" destOrd="0" presId="urn:microsoft.com/office/officeart/2005/8/layout/vList2"/>
    <dgm:cxn modelId="{56E8582F-9A17-4FF4-9C5F-A7BB5D0B537C}" type="presParOf" srcId="{DC1685ED-E89D-4ED2-8BA1-9230048B311B}" destId="{C875F0B4-71F6-46ED-9D0A-3D10504E25F6}" srcOrd="2" destOrd="0" presId="urn:microsoft.com/office/officeart/2005/8/layout/vList2"/>
    <dgm:cxn modelId="{8C26A82C-34C7-4632-BC9B-BE3643B5697E}" type="presParOf" srcId="{DC1685ED-E89D-4ED2-8BA1-9230048B311B}" destId="{00D3AEE5-C370-42DF-B6A0-E9BFA9734C2E}" srcOrd="3" destOrd="0" presId="urn:microsoft.com/office/officeart/2005/8/layout/vList2"/>
    <dgm:cxn modelId="{D80B9E07-5B20-4CC9-88B4-0AC3514B6CA9}" type="presParOf" srcId="{DC1685ED-E89D-4ED2-8BA1-9230048B311B}" destId="{97B95E67-880C-424C-ACFB-1963DE39BBC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51C914F0-8FB1-4E23-941A-826430EF8AD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913968F-E317-4AED-960D-A597DEEC1424}">
      <dgm:prSet/>
      <dgm:spPr/>
      <dgm:t>
        <a:bodyPr/>
        <a:lstStyle/>
        <a:p>
          <a:r>
            <a:rPr lang="zh-TW"/>
            <a:t>分析</a:t>
          </a:r>
          <a:endParaRPr lang="en-US"/>
        </a:p>
      </dgm:t>
    </dgm:pt>
    <dgm:pt modelId="{1A40B2C7-7BB4-4A1F-B110-8104ECCA0BFF}" type="parTrans" cxnId="{7E604581-D834-4359-9152-98DBAF236DDB}">
      <dgm:prSet/>
      <dgm:spPr/>
      <dgm:t>
        <a:bodyPr/>
        <a:lstStyle/>
        <a:p>
          <a:endParaRPr lang="en-US"/>
        </a:p>
      </dgm:t>
    </dgm:pt>
    <dgm:pt modelId="{6B3F11A6-0E38-4E72-A34C-354FF077F705}" type="sibTrans" cxnId="{7E604581-D834-4359-9152-98DBAF236DDB}">
      <dgm:prSet/>
      <dgm:spPr/>
      <dgm:t>
        <a:bodyPr/>
        <a:lstStyle/>
        <a:p>
          <a:endParaRPr lang="en-US"/>
        </a:p>
      </dgm:t>
    </dgm:pt>
    <dgm:pt modelId="{9D4FBC64-E56E-442C-9B1D-767B43E26F5F}">
      <dgm:prSet/>
      <dgm:spPr/>
      <dgm:t>
        <a:bodyPr/>
        <a:lstStyle/>
        <a:p>
          <a:r>
            <a:rPr lang="zh-TW"/>
            <a:t>要測甚麼 測試的範圍</a:t>
          </a:r>
          <a:endParaRPr lang="en-US"/>
        </a:p>
      </dgm:t>
    </dgm:pt>
    <dgm:pt modelId="{0B03AF25-4B37-4F8D-B65E-98A78CCFAD6D}" type="parTrans" cxnId="{99F1D522-2AD7-4A97-A384-73EEF8871183}">
      <dgm:prSet/>
      <dgm:spPr/>
      <dgm:t>
        <a:bodyPr/>
        <a:lstStyle/>
        <a:p>
          <a:endParaRPr lang="en-US"/>
        </a:p>
      </dgm:t>
    </dgm:pt>
    <dgm:pt modelId="{536517A6-636B-4BF4-891A-55B4A959697C}" type="sibTrans" cxnId="{99F1D522-2AD7-4A97-A384-73EEF8871183}">
      <dgm:prSet/>
      <dgm:spPr/>
      <dgm:t>
        <a:bodyPr/>
        <a:lstStyle/>
        <a:p>
          <a:endParaRPr lang="en-US"/>
        </a:p>
      </dgm:t>
    </dgm:pt>
    <dgm:pt modelId="{D15B1F83-1B5D-41E1-8D45-FD28DC3959A3}">
      <dgm:prSet/>
      <dgm:spPr/>
      <dgm:t>
        <a:bodyPr/>
        <a:lstStyle/>
        <a:p>
          <a:r>
            <a:rPr lang="zh-TW"/>
            <a:t>設計</a:t>
          </a:r>
          <a:endParaRPr lang="en-US"/>
        </a:p>
      </dgm:t>
    </dgm:pt>
    <dgm:pt modelId="{C7D4C47C-F6FA-4BEC-8AFB-956B8FE6BBA6}" type="parTrans" cxnId="{AEA14D4E-7906-4B5D-8A90-B2B98BEE0CA1}">
      <dgm:prSet/>
      <dgm:spPr/>
      <dgm:t>
        <a:bodyPr/>
        <a:lstStyle/>
        <a:p>
          <a:endParaRPr lang="en-US"/>
        </a:p>
      </dgm:t>
    </dgm:pt>
    <dgm:pt modelId="{AA2CD382-3356-4B28-9FC3-D8E29546A0AB}" type="sibTrans" cxnId="{AEA14D4E-7906-4B5D-8A90-B2B98BEE0CA1}">
      <dgm:prSet/>
      <dgm:spPr/>
      <dgm:t>
        <a:bodyPr/>
        <a:lstStyle/>
        <a:p>
          <a:endParaRPr lang="en-US"/>
        </a:p>
      </dgm:t>
    </dgm:pt>
    <dgm:pt modelId="{F608463F-8BE5-4BAF-A550-F238D64A4A0A}">
      <dgm:prSet/>
      <dgm:spPr/>
      <dgm:t>
        <a:bodyPr/>
        <a:lstStyle/>
        <a:p>
          <a:r>
            <a:rPr lang="zh-TW"/>
            <a:t>要測的重點</a:t>
          </a:r>
          <a:endParaRPr lang="en-US"/>
        </a:p>
      </dgm:t>
    </dgm:pt>
    <dgm:pt modelId="{B76548F6-D1CA-4C4D-B7A0-C89EB85ABC21}" type="parTrans" cxnId="{5C708B53-B01E-47D7-B782-DF28F3F0EE3B}">
      <dgm:prSet/>
      <dgm:spPr/>
      <dgm:t>
        <a:bodyPr/>
        <a:lstStyle/>
        <a:p>
          <a:endParaRPr lang="en-US"/>
        </a:p>
      </dgm:t>
    </dgm:pt>
    <dgm:pt modelId="{B527A78B-0124-4582-8002-BDCCC029F197}" type="sibTrans" cxnId="{5C708B53-B01E-47D7-B782-DF28F3F0EE3B}">
      <dgm:prSet/>
      <dgm:spPr/>
      <dgm:t>
        <a:bodyPr/>
        <a:lstStyle/>
        <a:p>
          <a:endParaRPr lang="en-US"/>
        </a:p>
      </dgm:t>
    </dgm:pt>
    <dgm:pt modelId="{17FB3F71-AF08-41CC-8977-AE4823EEF900}">
      <dgm:prSet/>
      <dgm:spPr/>
      <dgm:t>
        <a:bodyPr/>
        <a:lstStyle/>
        <a:p>
          <a:r>
            <a:rPr lang="zh-TW"/>
            <a:t>測試的順序</a:t>
          </a:r>
          <a:endParaRPr lang="en-US"/>
        </a:p>
      </dgm:t>
    </dgm:pt>
    <dgm:pt modelId="{E349EA45-2A76-47C0-BECF-B4DB96BC06AA}" type="parTrans" cxnId="{2B2EE380-AF69-488A-B25F-270D6F4783A4}">
      <dgm:prSet/>
      <dgm:spPr/>
      <dgm:t>
        <a:bodyPr/>
        <a:lstStyle/>
        <a:p>
          <a:endParaRPr lang="en-US"/>
        </a:p>
      </dgm:t>
    </dgm:pt>
    <dgm:pt modelId="{72FAF3AB-FA1B-4550-9718-8B148B94F73C}" type="sibTrans" cxnId="{2B2EE380-AF69-488A-B25F-270D6F4783A4}">
      <dgm:prSet/>
      <dgm:spPr/>
      <dgm:t>
        <a:bodyPr/>
        <a:lstStyle/>
        <a:p>
          <a:endParaRPr lang="en-US"/>
        </a:p>
      </dgm:t>
    </dgm:pt>
    <dgm:pt modelId="{11D723CE-2345-4C6B-891F-28CBDEF12551}">
      <dgm:prSet/>
      <dgm:spPr/>
      <dgm:t>
        <a:bodyPr/>
        <a:lstStyle/>
        <a:p>
          <a:r>
            <a:rPr lang="zh-TW"/>
            <a:t>要驗證甚麼</a:t>
          </a:r>
          <a:endParaRPr lang="en-US"/>
        </a:p>
      </dgm:t>
    </dgm:pt>
    <dgm:pt modelId="{10B38553-EA05-460D-A2AA-C1DE8E889372}" type="parTrans" cxnId="{9E524C20-6E63-4B6D-9D23-C875299DCB6F}">
      <dgm:prSet/>
      <dgm:spPr/>
      <dgm:t>
        <a:bodyPr/>
        <a:lstStyle/>
        <a:p>
          <a:endParaRPr lang="en-US"/>
        </a:p>
      </dgm:t>
    </dgm:pt>
    <dgm:pt modelId="{7DB27531-6729-4B96-9D54-A3197D56928B}" type="sibTrans" cxnId="{9E524C20-6E63-4B6D-9D23-C875299DCB6F}">
      <dgm:prSet/>
      <dgm:spPr/>
      <dgm:t>
        <a:bodyPr/>
        <a:lstStyle/>
        <a:p>
          <a:endParaRPr lang="en-US"/>
        </a:p>
      </dgm:t>
    </dgm:pt>
    <dgm:pt modelId="{E54C5120-4E80-49B6-A85E-4129F7FE9D3A}" type="pres">
      <dgm:prSet presAssocID="{51C914F0-8FB1-4E23-941A-826430EF8AD4}" presName="root" presStyleCnt="0">
        <dgm:presLayoutVars>
          <dgm:dir/>
          <dgm:resizeHandles val="exact"/>
        </dgm:presLayoutVars>
      </dgm:prSet>
      <dgm:spPr/>
    </dgm:pt>
    <dgm:pt modelId="{4FDDE499-7BA7-4E3D-978B-5D87F92C91B4}" type="pres">
      <dgm:prSet presAssocID="{7913968F-E317-4AED-960D-A597DEEC1424}" presName="compNode" presStyleCnt="0"/>
      <dgm:spPr/>
    </dgm:pt>
    <dgm:pt modelId="{8645BADE-FBCE-4039-8F04-929C163B5F69}" type="pres">
      <dgm:prSet presAssocID="{7913968F-E317-4AED-960D-A597DEEC1424}" presName="bgRect" presStyleLbl="bgShp" presStyleIdx="0" presStyleCnt="2"/>
      <dgm:spPr/>
    </dgm:pt>
    <dgm:pt modelId="{AD2CB02A-85F4-4F6E-9FDF-3F6B70516C6B}" type="pres">
      <dgm:prSet presAssocID="{7913968F-E317-4AED-960D-A597DEEC142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4672A0F9-22E2-472F-9C2B-ABA67511483E}" type="pres">
      <dgm:prSet presAssocID="{7913968F-E317-4AED-960D-A597DEEC1424}" presName="spaceRect" presStyleCnt="0"/>
      <dgm:spPr/>
    </dgm:pt>
    <dgm:pt modelId="{E0229F9C-6B2D-4811-A8AA-783E01A400AA}" type="pres">
      <dgm:prSet presAssocID="{7913968F-E317-4AED-960D-A597DEEC1424}" presName="parTx" presStyleLbl="revTx" presStyleIdx="0" presStyleCnt="4">
        <dgm:presLayoutVars>
          <dgm:chMax val="0"/>
          <dgm:chPref val="0"/>
        </dgm:presLayoutVars>
      </dgm:prSet>
      <dgm:spPr/>
    </dgm:pt>
    <dgm:pt modelId="{021DD908-F173-47F0-AAC8-980DA0983B4B}" type="pres">
      <dgm:prSet presAssocID="{7913968F-E317-4AED-960D-A597DEEC1424}" presName="desTx" presStyleLbl="revTx" presStyleIdx="1" presStyleCnt="4">
        <dgm:presLayoutVars/>
      </dgm:prSet>
      <dgm:spPr/>
    </dgm:pt>
    <dgm:pt modelId="{9AB21AD9-20BD-4809-990D-27B0F8B722DF}" type="pres">
      <dgm:prSet presAssocID="{6B3F11A6-0E38-4E72-A34C-354FF077F705}" presName="sibTrans" presStyleCnt="0"/>
      <dgm:spPr/>
    </dgm:pt>
    <dgm:pt modelId="{C3B717A5-E69C-47B1-BC59-2CF202672A34}" type="pres">
      <dgm:prSet presAssocID="{D15B1F83-1B5D-41E1-8D45-FD28DC3959A3}" presName="compNode" presStyleCnt="0"/>
      <dgm:spPr/>
    </dgm:pt>
    <dgm:pt modelId="{BA233162-7BB0-4454-B547-AFD4385CFB3D}" type="pres">
      <dgm:prSet presAssocID="{D15B1F83-1B5D-41E1-8D45-FD28DC3959A3}" presName="bgRect" presStyleLbl="bgShp" presStyleIdx="1" presStyleCnt="2"/>
      <dgm:spPr/>
    </dgm:pt>
    <dgm:pt modelId="{5E53CD23-CA8C-4A6B-9CFE-378DF83FEE9B}" type="pres">
      <dgm:prSet presAssocID="{D15B1F83-1B5D-41E1-8D45-FD28DC3959A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燈泡"/>
        </a:ext>
      </dgm:extLst>
    </dgm:pt>
    <dgm:pt modelId="{5493F5AF-857F-4A56-A0BF-25EDB6C941B0}" type="pres">
      <dgm:prSet presAssocID="{D15B1F83-1B5D-41E1-8D45-FD28DC3959A3}" presName="spaceRect" presStyleCnt="0"/>
      <dgm:spPr/>
    </dgm:pt>
    <dgm:pt modelId="{F7007D1F-224E-4420-8411-B4042C42ABF1}" type="pres">
      <dgm:prSet presAssocID="{D15B1F83-1B5D-41E1-8D45-FD28DC3959A3}" presName="parTx" presStyleLbl="revTx" presStyleIdx="2" presStyleCnt="4">
        <dgm:presLayoutVars>
          <dgm:chMax val="0"/>
          <dgm:chPref val="0"/>
        </dgm:presLayoutVars>
      </dgm:prSet>
      <dgm:spPr/>
    </dgm:pt>
    <dgm:pt modelId="{8D09511F-FA9B-430C-8492-1DD608E3C5C3}" type="pres">
      <dgm:prSet presAssocID="{D15B1F83-1B5D-41E1-8D45-FD28DC3959A3}" presName="desTx" presStyleLbl="revTx" presStyleIdx="3" presStyleCnt="4">
        <dgm:presLayoutVars/>
      </dgm:prSet>
      <dgm:spPr/>
    </dgm:pt>
  </dgm:ptLst>
  <dgm:cxnLst>
    <dgm:cxn modelId="{9E524C20-6E63-4B6D-9D23-C875299DCB6F}" srcId="{D15B1F83-1B5D-41E1-8D45-FD28DC3959A3}" destId="{11D723CE-2345-4C6B-891F-28CBDEF12551}" srcOrd="2" destOrd="0" parTransId="{10B38553-EA05-460D-A2AA-C1DE8E889372}" sibTransId="{7DB27531-6729-4B96-9D54-A3197D56928B}"/>
    <dgm:cxn modelId="{99F1D522-2AD7-4A97-A384-73EEF8871183}" srcId="{7913968F-E317-4AED-960D-A597DEEC1424}" destId="{9D4FBC64-E56E-442C-9B1D-767B43E26F5F}" srcOrd="0" destOrd="0" parTransId="{0B03AF25-4B37-4F8D-B65E-98A78CCFAD6D}" sibTransId="{536517A6-636B-4BF4-891A-55B4A959697C}"/>
    <dgm:cxn modelId="{8AF7A82B-2291-4772-BE72-44164897ED8E}" type="presOf" srcId="{17FB3F71-AF08-41CC-8977-AE4823EEF900}" destId="{8D09511F-FA9B-430C-8492-1DD608E3C5C3}" srcOrd="0" destOrd="1" presId="urn:microsoft.com/office/officeart/2018/2/layout/IconVerticalSolidList"/>
    <dgm:cxn modelId="{C3BA8D3B-AF72-44D1-A17A-3C26E6501026}" type="presOf" srcId="{F608463F-8BE5-4BAF-A550-F238D64A4A0A}" destId="{8D09511F-FA9B-430C-8492-1DD608E3C5C3}" srcOrd="0" destOrd="0" presId="urn:microsoft.com/office/officeart/2018/2/layout/IconVerticalSolidList"/>
    <dgm:cxn modelId="{52260A4B-E674-461C-81A8-331FF90F8D1C}" type="presOf" srcId="{9D4FBC64-E56E-442C-9B1D-767B43E26F5F}" destId="{021DD908-F173-47F0-AAC8-980DA0983B4B}" srcOrd="0" destOrd="0" presId="urn:microsoft.com/office/officeart/2018/2/layout/IconVerticalSolidList"/>
    <dgm:cxn modelId="{AEA14D4E-7906-4B5D-8A90-B2B98BEE0CA1}" srcId="{51C914F0-8FB1-4E23-941A-826430EF8AD4}" destId="{D15B1F83-1B5D-41E1-8D45-FD28DC3959A3}" srcOrd="1" destOrd="0" parTransId="{C7D4C47C-F6FA-4BEC-8AFB-956B8FE6BBA6}" sibTransId="{AA2CD382-3356-4B28-9FC3-D8E29546A0AB}"/>
    <dgm:cxn modelId="{5C708B53-B01E-47D7-B782-DF28F3F0EE3B}" srcId="{D15B1F83-1B5D-41E1-8D45-FD28DC3959A3}" destId="{F608463F-8BE5-4BAF-A550-F238D64A4A0A}" srcOrd="0" destOrd="0" parTransId="{B76548F6-D1CA-4C4D-B7A0-C89EB85ABC21}" sibTransId="{B527A78B-0124-4582-8002-BDCCC029F197}"/>
    <dgm:cxn modelId="{2B2EE380-AF69-488A-B25F-270D6F4783A4}" srcId="{D15B1F83-1B5D-41E1-8D45-FD28DC3959A3}" destId="{17FB3F71-AF08-41CC-8977-AE4823EEF900}" srcOrd="1" destOrd="0" parTransId="{E349EA45-2A76-47C0-BECF-B4DB96BC06AA}" sibTransId="{72FAF3AB-FA1B-4550-9718-8B148B94F73C}"/>
    <dgm:cxn modelId="{7E604581-D834-4359-9152-98DBAF236DDB}" srcId="{51C914F0-8FB1-4E23-941A-826430EF8AD4}" destId="{7913968F-E317-4AED-960D-A597DEEC1424}" srcOrd="0" destOrd="0" parTransId="{1A40B2C7-7BB4-4A1F-B110-8104ECCA0BFF}" sibTransId="{6B3F11A6-0E38-4E72-A34C-354FF077F705}"/>
    <dgm:cxn modelId="{1800C3BB-5E3A-4004-894B-0A8896B4D44A}" type="presOf" srcId="{7913968F-E317-4AED-960D-A597DEEC1424}" destId="{E0229F9C-6B2D-4811-A8AA-783E01A400AA}" srcOrd="0" destOrd="0" presId="urn:microsoft.com/office/officeart/2018/2/layout/IconVerticalSolidList"/>
    <dgm:cxn modelId="{423D3ACF-4E98-4AE8-A642-8D4C47C026BF}" type="presOf" srcId="{51C914F0-8FB1-4E23-941A-826430EF8AD4}" destId="{E54C5120-4E80-49B6-A85E-4129F7FE9D3A}" srcOrd="0" destOrd="0" presId="urn:microsoft.com/office/officeart/2018/2/layout/IconVerticalSolidList"/>
    <dgm:cxn modelId="{606275DF-63B1-4340-B5E9-9FC2ADDBEDB3}" type="presOf" srcId="{D15B1F83-1B5D-41E1-8D45-FD28DC3959A3}" destId="{F7007D1F-224E-4420-8411-B4042C42ABF1}" srcOrd="0" destOrd="0" presId="urn:microsoft.com/office/officeart/2018/2/layout/IconVerticalSolidList"/>
    <dgm:cxn modelId="{E4C586E6-9D4B-4BA5-9BC4-650C88DB630E}" type="presOf" srcId="{11D723CE-2345-4C6B-891F-28CBDEF12551}" destId="{8D09511F-FA9B-430C-8492-1DD608E3C5C3}" srcOrd="0" destOrd="2" presId="urn:microsoft.com/office/officeart/2018/2/layout/IconVerticalSolidList"/>
    <dgm:cxn modelId="{ABC24291-3A49-47A6-ABCF-DDF93BD80921}" type="presParOf" srcId="{E54C5120-4E80-49B6-A85E-4129F7FE9D3A}" destId="{4FDDE499-7BA7-4E3D-978B-5D87F92C91B4}" srcOrd="0" destOrd="0" presId="urn:microsoft.com/office/officeart/2018/2/layout/IconVerticalSolidList"/>
    <dgm:cxn modelId="{2A69D868-1076-44F7-9FB6-92BE7A493D9F}" type="presParOf" srcId="{4FDDE499-7BA7-4E3D-978B-5D87F92C91B4}" destId="{8645BADE-FBCE-4039-8F04-929C163B5F69}" srcOrd="0" destOrd="0" presId="urn:microsoft.com/office/officeart/2018/2/layout/IconVerticalSolidList"/>
    <dgm:cxn modelId="{6E1F33F9-0F02-4382-8AEE-DAA461ECFCAE}" type="presParOf" srcId="{4FDDE499-7BA7-4E3D-978B-5D87F92C91B4}" destId="{AD2CB02A-85F4-4F6E-9FDF-3F6B70516C6B}" srcOrd="1" destOrd="0" presId="urn:microsoft.com/office/officeart/2018/2/layout/IconVerticalSolidList"/>
    <dgm:cxn modelId="{00C66380-7669-43F5-AF70-9CA9B5D197E3}" type="presParOf" srcId="{4FDDE499-7BA7-4E3D-978B-5D87F92C91B4}" destId="{4672A0F9-22E2-472F-9C2B-ABA67511483E}" srcOrd="2" destOrd="0" presId="urn:microsoft.com/office/officeart/2018/2/layout/IconVerticalSolidList"/>
    <dgm:cxn modelId="{C7BA2286-7D56-458F-9976-0BFA312449FC}" type="presParOf" srcId="{4FDDE499-7BA7-4E3D-978B-5D87F92C91B4}" destId="{E0229F9C-6B2D-4811-A8AA-783E01A400AA}" srcOrd="3" destOrd="0" presId="urn:microsoft.com/office/officeart/2018/2/layout/IconVerticalSolidList"/>
    <dgm:cxn modelId="{4B4E4C63-7C73-4F8A-8B6B-0668F89508D4}" type="presParOf" srcId="{4FDDE499-7BA7-4E3D-978B-5D87F92C91B4}" destId="{021DD908-F173-47F0-AAC8-980DA0983B4B}" srcOrd="4" destOrd="0" presId="urn:microsoft.com/office/officeart/2018/2/layout/IconVerticalSolidList"/>
    <dgm:cxn modelId="{58C9C773-8B92-402C-A69F-E01094E64195}" type="presParOf" srcId="{E54C5120-4E80-49B6-A85E-4129F7FE9D3A}" destId="{9AB21AD9-20BD-4809-990D-27B0F8B722DF}" srcOrd="1" destOrd="0" presId="urn:microsoft.com/office/officeart/2018/2/layout/IconVerticalSolidList"/>
    <dgm:cxn modelId="{AD69BDF7-584E-4D61-A626-35BEFDD1C6C7}" type="presParOf" srcId="{E54C5120-4E80-49B6-A85E-4129F7FE9D3A}" destId="{C3B717A5-E69C-47B1-BC59-2CF202672A34}" srcOrd="2" destOrd="0" presId="urn:microsoft.com/office/officeart/2018/2/layout/IconVerticalSolidList"/>
    <dgm:cxn modelId="{97F174FE-B7BA-40BA-9A19-45E0A9B3C220}" type="presParOf" srcId="{C3B717A5-E69C-47B1-BC59-2CF202672A34}" destId="{BA233162-7BB0-4454-B547-AFD4385CFB3D}" srcOrd="0" destOrd="0" presId="urn:microsoft.com/office/officeart/2018/2/layout/IconVerticalSolidList"/>
    <dgm:cxn modelId="{52F7EFCB-B05A-4FE5-9D24-9975C5222895}" type="presParOf" srcId="{C3B717A5-E69C-47B1-BC59-2CF202672A34}" destId="{5E53CD23-CA8C-4A6B-9CFE-378DF83FEE9B}" srcOrd="1" destOrd="0" presId="urn:microsoft.com/office/officeart/2018/2/layout/IconVerticalSolidList"/>
    <dgm:cxn modelId="{121A98A4-2362-444F-964D-28563B34BB3D}" type="presParOf" srcId="{C3B717A5-E69C-47B1-BC59-2CF202672A34}" destId="{5493F5AF-857F-4A56-A0BF-25EDB6C941B0}" srcOrd="2" destOrd="0" presId="urn:microsoft.com/office/officeart/2018/2/layout/IconVerticalSolidList"/>
    <dgm:cxn modelId="{21078348-DF4A-4363-92CC-2154E8E67AE8}" type="presParOf" srcId="{C3B717A5-E69C-47B1-BC59-2CF202672A34}" destId="{F7007D1F-224E-4420-8411-B4042C42ABF1}" srcOrd="3" destOrd="0" presId="urn:microsoft.com/office/officeart/2018/2/layout/IconVerticalSolidList"/>
    <dgm:cxn modelId="{06535ED0-E8E3-4C62-8C45-27964F2CF046}" type="presParOf" srcId="{C3B717A5-E69C-47B1-BC59-2CF202672A34}" destId="{8D09511F-FA9B-430C-8492-1DD608E3C5C3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6A1C2591-3FF2-4968-89E9-97B93E936BCE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2C24B8A-C590-4D8A-9ECB-F52D3E4E2F39}">
      <dgm:prSet/>
      <dgm:spPr/>
      <dgm:t>
        <a:bodyPr/>
        <a:lstStyle/>
        <a:p>
          <a:r>
            <a:rPr lang="zh-TW"/>
            <a:t>需求功能</a:t>
          </a:r>
          <a:endParaRPr lang="en-US"/>
        </a:p>
      </dgm:t>
    </dgm:pt>
    <dgm:pt modelId="{20B49EFA-B1C0-4069-B935-2BC310B68A55}" type="parTrans" cxnId="{D138B548-A7F0-4B36-9A70-5A4A9CB1DC8F}">
      <dgm:prSet/>
      <dgm:spPr/>
      <dgm:t>
        <a:bodyPr/>
        <a:lstStyle/>
        <a:p>
          <a:endParaRPr lang="en-US"/>
        </a:p>
      </dgm:t>
    </dgm:pt>
    <dgm:pt modelId="{831410E0-70FF-4AF5-8BEC-076FA9D29A4A}" type="sibTrans" cxnId="{D138B548-A7F0-4B36-9A70-5A4A9CB1DC8F}">
      <dgm:prSet/>
      <dgm:spPr/>
      <dgm:t>
        <a:bodyPr/>
        <a:lstStyle/>
        <a:p>
          <a:endParaRPr lang="en-US"/>
        </a:p>
      </dgm:t>
    </dgm:pt>
    <dgm:pt modelId="{D78D83D9-F3EE-4DA7-ABEE-AFC21C1FD07B}">
      <dgm:prSet/>
      <dgm:spPr/>
      <dgm:t>
        <a:bodyPr/>
        <a:lstStyle/>
        <a:p>
          <a:r>
            <a:rPr lang="zh-TW"/>
            <a:t>情境</a:t>
          </a:r>
          <a:endParaRPr lang="en-US"/>
        </a:p>
      </dgm:t>
    </dgm:pt>
    <dgm:pt modelId="{BC92A5F0-25F7-42A5-AA6E-0ACE20A231DF}" type="parTrans" cxnId="{B546C656-1812-455B-B425-DBF28B746103}">
      <dgm:prSet/>
      <dgm:spPr/>
      <dgm:t>
        <a:bodyPr/>
        <a:lstStyle/>
        <a:p>
          <a:endParaRPr lang="en-US"/>
        </a:p>
      </dgm:t>
    </dgm:pt>
    <dgm:pt modelId="{132A3A9E-14F1-43FC-AD0A-02512E6A4AE9}" type="sibTrans" cxnId="{B546C656-1812-455B-B425-DBF28B746103}">
      <dgm:prSet/>
      <dgm:spPr/>
      <dgm:t>
        <a:bodyPr/>
        <a:lstStyle/>
        <a:p>
          <a:endParaRPr lang="en-US"/>
        </a:p>
      </dgm:t>
    </dgm:pt>
    <dgm:pt modelId="{CFCD9DD1-03FB-4CE1-AA28-4D16A6678992}">
      <dgm:prSet/>
      <dgm:spPr/>
      <dgm:t>
        <a:bodyPr/>
        <a:lstStyle/>
        <a:p>
          <a:r>
            <a:rPr lang="zh-TW"/>
            <a:t>案例</a:t>
          </a:r>
          <a:endParaRPr lang="en-US"/>
        </a:p>
      </dgm:t>
    </dgm:pt>
    <dgm:pt modelId="{C57328AA-E68F-49EB-BB41-71D72A412CD7}" type="parTrans" cxnId="{A58867DF-31F1-4049-A939-2CAE070D35D8}">
      <dgm:prSet/>
      <dgm:spPr/>
      <dgm:t>
        <a:bodyPr/>
        <a:lstStyle/>
        <a:p>
          <a:endParaRPr lang="en-US"/>
        </a:p>
      </dgm:t>
    </dgm:pt>
    <dgm:pt modelId="{76F9CF4E-D815-4A63-AAE8-48ECE08A498F}" type="sibTrans" cxnId="{A58867DF-31F1-4049-A939-2CAE070D35D8}">
      <dgm:prSet/>
      <dgm:spPr/>
      <dgm:t>
        <a:bodyPr/>
        <a:lstStyle/>
        <a:p>
          <a:endParaRPr lang="en-US"/>
        </a:p>
      </dgm:t>
    </dgm:pt>
    <dgm:pt modelId="{6F91EFFE-C189-4CA9-B5E9-60B07E3257E5}">
      <dgm:prSet/>
      <dgm:spPr/>
      <dgm:t>
        <a:bodyPr/>
        <a:lstStyle/>
        <a:p>
          <a:r>
            <a:rPr lang="zh-TW"/>
            <a:t>達成目的</a:t>
          </a:r>
          <a:endParaRPr lang="en-US"/>
        </a:p>
      </dgm:t>
    </dgm:pt>
    <dgm:pt modelId="{CEFCC5BD-6A87-43F0-B2BA-B69B614AB781}" type="parTrans" cxnId="{1B9EA462-3CB7-451C-AB10-B090097AA079}">
      <dgm:prSet/>
      <dgm:spPr/>
      <dgm:t>
        <a:bodyPr/>
        <a:lstStyle/>
        <a:p>
          <a:endParaRPr lang="en-US"/>
        </a:p>
      </dgm:t>
    </dgm:pt>
    <dgm:pt modelId="{0F3748FC-BFF1-4D6D-AFCB-31F69F0464A9}" type="sibTrans" cxnId="{1B9EA462-3CB7-451C-AB10-B090097AA079}">
      <dgm:prSet/>
      <dgm:spPr/>
      <dgm:t>
        <a:bodyPr/>
        <a:lstStyle/>
        <a:p>
          <a:endParaRPr lang="en-US"/>
        </a:p>
      </dgm:t>
    </dgm:pt>
    <dgm:pt modelId="{1C72EFD5-93B0-40C7-B94D-3773B9B74459}">
      <dgm:prSet/>
      <dgm:spPr/>
      <dgm:t>
        <a:bodyPr/>
        <a:lstStyle/>
        <a:p>
          <a:r>
            <a:rPr lang="zh-TW"/>
            <a:t>程式模組</a:t>
          </a:r>
          <a:endParaRPr lang="en-US"/>
        </a:p>
      </dgm:t>
    </dgm:pt>
    <dgm:pt modelId="{5B26C1B7-5A41-4028-B578-03616366CD2F}" type="parTrans" cxnId="{6ACB6546-244A-4302-A0AC-9E207E11E09E}">
      <dgm:prSet/>
      <dgm:spPr/>
      <dgm:t>
        <a:bodyPr/>
        <a:lstStyle/>
        <a:p>
          <a:endParaRPr lang="en-US"/>
        </a:p>
      </dgm:t>
    </dgm:pt>
    <dgm:pt modelId="{4F2E42B0-3DE1-4CBC-8972-A337AF19ADD9}" type="sibTrans" cxnId="{6ACB6546-244A-4302-A0AC-9E207E11E09E}">
      <dgm:prSet/>
      <dgm:spPr/>
      <dgm:t>
        <a:bodyPr/>
        <a:lstStyle/>
        <a:p>
          <a:endParaRPr lang="en-US"/>
        </a:p>
      </dgm:t>
    </dgm:pt>
    <dgm:pt modelId="{1A143EC3-5B98-44DB-B1D8-0E9C97CD170B}">
      <dgm:prSet/>
      <dgm:spPr/>
      <dgm:t>
        <a:bodyPr/>
        <a:lstStyle/>
        <a:p>
          <a:r>
            <a:rPr lang="zh-TW"/>
            <a:t>影響模組</a:t>
          </a:r>
          <a:endParaRPr lang="en-US"/>
        </a:p>
      </dgm:t>
    </dgm:pt>
    <dgm:pt modelId="{E0E96455-64CB-4818-8E1B-B4B8DFB1AC8D}" type="parTrans" cxnId="{2BB27A8B-8F3B-4A5F-A7DE-3F9E35A949C3}">
      <dgm:prSet/>
      <dgm:spPr/>
      <dgm:t>
        <a:bodyPr/>
        <a:lstStyle/>
        <a:p>
          <a:endParaRPr lang="en-US"/>
        </a:p>
      </dgm:t>
    </dgm:pt>
    <dgm:pt modelId="{B2D39EB5-B2E4-4F3A-945B-2BD30DDB614D}" type="sibTrans" cxnId="{2BB27A8B-8F3B-4A5F-A7DE-3F9E35A949C3}">
      <dgm:prSet/>
      <dgm:spPr/>
      <dgm:t>
        <a:bodyPr/>
        <a:lstStyle/>
        <a:p>
          <a:endParaRPr lang="en-US"/>
        </a:p>
      </dgm:t>
    </dgm:pt>
    <dgm:pt modelId="{BBE9681C-0877-40EA-A6F3-602AE77B5640}">
      <dgm:prSet/>
      <dgm:spPr/>
      <dgm:t>
        <a:bodyPr/>
        <a:lstStyle/>
        <a:p>
          <a:r>
            <a:rPr lang="zh-TW"/>
            <a:t>易用性</a:t>
          </a:r>
          <a:endParaRPr lang="en-US"/>
        </a:p>
      </dgm:t>
    </dgm:pt>
    <dgm:pt modelId="{6CBF815F-E216-46CD-BCC2-0AC7063AFEFA}" type="parTrans" cxnId="{316CBE01-9EA2-4C30-95F9-0BFA04B9B1A6}">
      <dgm:prSet/>
      <dgm:spPr/>
      <dgm:t>
        <a:bodyPr/>
        <a:lstStyle/>
        <a:p>
          <a:endParaRPr lang="en-US"/>
        </a:p>
      </dgm:t>
    </dgm:pt>
    <dgm:pt modelId="{836B71FA-DC46-4430-B908-91F40CA1BF1D}" type="sibTrans" cxnId="{316CBE01-9EA2-4C30-95F9-0BFA04B9B1A6}">
      <dgm:prSet/>
      <dgm:spPr/>
      <dgm:t>
        <a:bodyPr/>
        <a:lstStyle/>
        <a:p>
          <a:endParaRPr lang="en-US"/>
        </a:p>
      </dgm:t>
    </dgm:pt>
    <dgm:pt modelId="{09452CAC-A268-4913-BBC2-E8BDA690FD3C}">
      <dgm:prSet/>
      <dgm:spPr/>
      <dgm:t>
        <a:bodyPr/>
        <a:lstStyle/>
        <a:p>
          <a:r>
            <a:rPr lang="zh-TW"/>
            <a:t>安全性</a:t>
          </a:r>
          <a:endParaRPr lang="en-US"/>
        </a:p>
      </dgm:t>
    </dgm:pt>
    <dgm:pt modelId="{677928CA-46E8-4698-84FE-4D5894692CDE}" type="parTrans" cxnId="{5D18244F-51D3-465B-9B33-E8A559E391AE}">
      <dgm:prSet/>
      <dgm:spPr/>
      <dgm:t>
        <a:bodyPr/>
        <a:lstStyle/>
        <a:p>
          <a:endParaRPr lang="en-US"/>
        </a:p>
      </dgm:t>
    </dgm:pt>
    <dgm:pt modelId="{98725FE2-04EE-46F6-9B33-58F3514A717E}" type="sibTrans" cxnId="{5D18244F-51D3-465B-9B33-E8A559E391AE}">
      <dgm:prSet/>
      <dgm:spPr/>
      <dgm:t>
        <a:bodyPr/>
        <a:lstStyle/>
        <a:p>
          <a:endParaRPr lang="en-US"/>
        </a:p>
      </dgm:t>
    </dgm:pt>
    <dgm:pt modelId="{FA649C9E-FDB9-4FC4-A33E-E92C421AE081}">
      <dgm:prSet/>
      <dgm:spPr/>
      <dgm:t>
        <a:bodyPr/>
        <a:lstStyle/>
        <a:p>
          <a:r>
            <a:rPr lang="zh-TW"/>
            <a:t>效能</a:t>
          </a:r>
          <a:endParaRPr lang="en-US"/>
        </a:p>
      </dgm:t>
    </dgm:pt>
    <dgm:pt modelId="{01AE088A-CBB9-40F5-9D78-A27CE29395F0}" type="parTrans" cxnId="{AF0ED481-8F9F-4C5A-8377-B59EE2C7E3C9}">
      <dgm:prSet/>
      <dgm:spPr/>
      <dgm:t>
        <a:bodyPr/>
        <a:lstStyle/>
        <a:p>
          <a:endParaRPr lang="en-US"/>
        </a:p>
      </dgm:t>
    </dgm:pt>
    <dgm:pt modelId="{01C0257C-E82D-4DFF-9D2A-548CEAD75045}" type="sibTrans" cxnId="{AF0ED481-8F9F-4C5A-8377-B59EE2C7E3C9}">
      <dgm:prSet/>
      <dgm:spPr/>
      <dgm:t>
        <a:bodyPr/>
        <a:lstStyle/>
        <a:p>
          <a:endParaRPr lang="en-US"/>
        </a:p>
      </dgm:t>
    </dgm:pt>
    <dgm:pt modelId="{12F38D7E-DE88-4902-8603-20F1171C466C}" type="pres">
      <dgm:prSet presAssocID="{6A1C2591-3FF2-4968-89E9-97B93E936BCE}" presName="linear" presStyleCnt="0">
        <dgm:presLayoutVars>
          <dgm:dir/>
          <dgm:animLvl val="lvl"/>
          <dgm:resizeHandles val="exact"/>
        </dgm:presLayoutVars>
      </dgm:prSet>
      <dgm:spPr/>
    </dgm:pt>
    <dgm:pt modelId="{B4BEF5EB-57D0-4CAD-A60F-5115186F4547}" type="pres">
      <dgm:prSet presAssocID="{82C24B8A-C590-4D8A-9ECB-F52D3E4E2F39}" presName="parentLin" presStyleCnt="0"/>
      <dgm:spPr/>
    </dgm:pt>
    <dgm:pt modelId="{C198091F-B3F8-4CC7-A26A-3FFCF6D1ADE9}" type="pres">
      <dgm:prSet presAssocID="{82C24B8A-C590-4D8A-9ECB-F52D3E4E2F39}" presName="parentLeftMargin" presStyleLbl="node1" presStyleIdx="0" presStyleCnt="2"/>
      <dgm:spPr/>
    </dgm:pt>
    <dgm:pt modelId="{A83C8BCE-605B-4274-AAEB-AEF79BB5EDCB}" type="pres">
      <dgm:prSet presAssocID="{82C24B8A-C590-4D8A-9ECB-F52D3E4E2F3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B184021-A5A0-4617-BE20-431E56E410A6}" type="pres">
      <dgm:prSet presAssocID="{82C24B8A-C590-4D8A-9ECB-F52D3E4E2F39}" presName="negativeSpace" presStyleCnt="0"/>
      <dgm:spPr/>
    </dgm:pt>
    <dgm:pt modelId="{BC22B650-9A8A-4251-8C66-0A4D55E407F8}" type="pres">
      <dgm:prSet presAssocID="{82C24B8A-C590-4D8A-9ECB-F52D3E4E2F39}" presName="childText" presStyleLbl="conFgAcc1" presStyleIdx="0" presStyleCnt="2">
        <dgm:presLayoutVars>
          <dgm:bulletEnabled val="1"/>
        </dgm:presLayoutVars>
      </dgm:prSet>
      <dgm:spPr/>
    </dgm:pt>
    <dgm:pt modelId="{7B7FD891-4806-4D68-B2C0-5C3980FA06C5}" type="pres">
      <dgm:prSet presAssocID="{831410E0-70FF-4AF5-8BEC-076FA9D29A4A}" presName="spaceBetweenRectangles" presStyleCnt="0"/>
      <dgm:spPr/>
    </dgm:pt>
    <dgm:pt modelId="{151CF424-3EA0-40AD-9E44-972CC8668E49}" type="pres">
      <dgm:prSet presAssocID="{1C72EFD5-93B0-40C7-B94D-3773B9B74459}" presName="parentLin" presStyleCnt="0"/>
      <dgm:spPr/>
    </dgm:pt>
    <dgm:pt modelId="{E8A13349-3C0A-4B2A-AF01-57A8B1BD1D5A}" type="pres">
      <dgm:prSet presAssocID="{1C72EFD5-93B0-40C7-B94D-3773B9B74459}" presName="parentLeftMargin" presStyleLbl="node1" presStyleIdx="0" presStyleCnt="2"/>
      <dgm:spPr/>
    </dgm:pt>
    <dgm:pt modelId="{6A610B5C-B468-4C9F-AF72-A11AADC361BD}" type="pres">
      <dgm:prSet presAssocID="{1C72EFD5-93B0-40C7-B94D-3773B9B7445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9DF5D9E-8623-43E5-BADB-DE732E16349A}" type="pres">
      <dgm:prSet presAssocID="{1C72EFD5-93B0-40C7-B94D-3773B9B74459}" presName="negativeSpace" presStyleCnt="0"/>
      <dgm:spPr/>
    </dgm:pt>
    <dgm:pt modelId="{600F38AC-DF9E-4A98-B0E6-EF76BAD7AD7E}" type="pres">
      <dgm:prSet presAssocID="{1C72EFD5-93B0-40C7-B94D-3773B9B74459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16CBE01-9EA2-4C30-95F9-0BFA04B9B1A6}" srcId="{1C72EFD5-93B0-40C7-B94D-3773B9B74459}" destId="{BBE9681C-0877-40EA-A6F3-602AE77B5640}" srcOrd="1" destOrd="0" parTransId="{6CBF815F-E216-46CD-BCC2-0AC7063AFEFA}" sibTransId="{836B71FA-DC46-4430-B908-91F40CA1BF1D}"/>
    <dgm:cxn modelId="{1B9EA462-3CB7-451C-AB10-B090097AA079}" srcId="{82C24B8A-C590-4D8A-9ECB-F52D3E4E2F39}" destId="{6F91EFFE-C189-4CA9-B5E9-60B07E3257E5}" srcOrd="2" destOrd="0" parTransId="{CEFCC5BD-6A87-43F0-B2BA-B69B614AB781}" sibTransId="{0F3748FC-BFF1-4D6D-AFCB-31F69F0464A9}"/>
    <dgm:cxn modelId="{75B64B63-120B-4381-B1A8-1A0CB3B568CE}" type="presOf" srcId="{09452CAC-A268-4913-BBC2-E8BDA690FD3C}" destId="{600F38AC-DF9E-4A98-B0E6-EF76BAD7AD7E}" srcOrd="0" destOrd="2" presId="urn:microsoft.com/office/officeart/2005/8/layout/list1"/>
    <dgm:cxn modelId="{6ACB6546-244A-4302-A0AC-9E207E11E09E}" srcId="{6A1C2591-3FF2-4968-89E9-97B93E936BCE}" destId="{1C72EFD5-93B0-40C7-B94D-3773B9B74459}" srcOrd="1" destOrd="0" parTransId="{5B26C1B7-5A41-4028-B578-03616366CD2F}" sibTransId="{4F2E42B0-3DE1-4CBC-8972-A337AF19ADD9}"/>
    <dgm:cxn modelId="{D138B548-A7F0-4B36-9A70-5A4A9CB1DC8F}" srcId="{6A1C2591-3FF2-4968-89E9-97B93E936BCE}" destId="{82C24B8A-C590-4D8A-9ECB-F52D3E4E2F39}" srcOrd="0" destOrd="0" parTransId="{20B49EFA-B1C0-4069-B935-2BC310B68A55}" sibTransId="{831410E0-70FF-4AF5-8BEC-076FA9D29A4A}"/>
    <dgm:cxn modelId="{5D18244F-51D3-465B-9B33-E8A559E391AE}" srcId="{1C72EFD5-93B0-40C7-B94D-3773B9B74459}" destId="{09452CAC-A268-4913-BBC2-E8BDA690FD3C}" srcOrd="2" destOrd="0" parTransId="{677928CA-46E8-4698-84FE-4D5894692CDE}" sibTransId="{98725FE2-04EE-46F6-9B33-58F3514A717E}"/>
    <dgm:cxn modelId="{C22A8173-371B-4C3E-8047-5A33506882C3}" type="presOf" srcId="{D78D83D9-F3EE-4DA7-ABEE-AFC21C1FD07B}" destId="{BC22B650-9A8A-4251-8C66-0A4D55E407F8}" srcOrd="0" destOrd="0" presId="urn:microsoft.com/office/officeart/2005/8/layout/list1"/>
    <dgm:cxn modelId="{0B39C773-54E7-465C-929D-C83354020E5D}" type="presOf" srcId="{BBE9681C-0877-40EA-A6F3-602AE77B5640}" destId="{600F38AC-DF9E-4A98-B0E6-EF76BAD7AD7E}" srcOrd="0" destOrd="1" presId="urn:microsoft.com/office/officeart/2005/8/layout/list1"/>
    <dgm:cxn modelId="{2D725275-BFD8-475F-9870-7AC88C303093}" type="presOf" srcId="{82C24B8A-C590-4D8A-9ECB-F52D3E4E2F39}" destId="{A83C8BCE-605B-4274-AAEB-AEF79BB5EDCB}" srcOrd="1" destOrd="0" presId="urn:microsoft.com/office/officeart/2005/8/layout/list1"/>
    <dgm:cxn modelId="{B546C656-1812-455B-B425-DBF28B746103}" srcId="{82C24B8A-C590-4D8A-9ECB-F52D3E4E2F39}" destId="{D78D83D9-F3EE-4DA7-ABEE-AFC21C1FD07B}" srcOrd="0" destOrd="0" parTransId="{BC92A5F0-25F7-42A5-AA6E-0ACE20A231DF}" sibTransId="{132A3A9E-14F1-43FC-AD0A-02512E6A4AE9}"/>
    <dgm:cxn modelId="{D7415357-91DC-4778-8ABE-086CFFD58910}" type="presOf" srcId="{CFCD9DD1-03FB-4CE1-AA28-4D16A6678992}" destId="{BC22B650-9A8A-4251-8C66-0A4D55E407F8}" srcOrd="0" destOrd="1" presId="urn:microsoft.com/office/officeart/2005/8/layout/list1"/>
    <dgm:cxn modelId="{1A72527D-A663-4B28-A57B-E34792C94D45}" type="presOf" srcId="{6F91EFFE-C189-4CA9-B5E9-60B07E3257E5}" destId="{BC22B650-9A8A-4251-8C66-0A4D55E407F8}" srcOrd="0" destOrd="2" presId="urn:microsoft.com/office/officeart/2005/8/layout/list1"/>
    <dgm:cxn modelId="{FA3A577F-7716-4088-830E-87EC78CC76BF}" type="presOf" srcId="{1A143EC3-5B98-44DB-B1D8-0E9C97CD170B}" destId="{600F38AC-DF9E-4A98-B0E6-EF76BAD7AD7E}" srcOrd="0" destOrd="0" presId="urn:microsoft.com/office/officeart/2005/8/layout/list1"/>
    <dgm:cxn modelId="{AF0ED481-8F9F-4C5A-8377-B59EE2C7E3C9}" srcId="{1C72EFD5-93B0-40C7-B94D-3773B9B74459}" destId="{FA649C9E-FDB9-4FC4-A33E-E92C421AE081}" srcOrd="3" destOrd="0" parTransId="{01AE088A-CBB9-40F5-9D78-A27CE29395F0}" sibTransId="{01C0257C-E82D-4DFF-9D2A-548CEAD75045}"/>
    <dgm:cxn modelId="{2BB27A8B-8F3B-4A5F-A7DE-3F9E35A949C3}" srcId="{1C72EFD5-93B0-40C7-B94D-3773B9B74459}" destId="{1A143EC3-5B98-44DB-B1D8-0E9C97CD170B}" srcOrd="0" destOrd="0" parTransId="{E0E96455-64CB-4818-8E1B-B4B8DFB1AC8D}" sibTransId="{B2D39EB5-B2E4-4F3A-945B-2BD30DDB614D}"/>
    <dgm:cxn modelId="{99AAC8A5-7816-41C0-9CD6-B38FD46FFD28}" type="presOf" srcId="{1C72EFD5-93B0-40C7-B94D-3773B9B74459}" destId="{E8A13349-3C0A-4B2A-AF01-57A8B1BD1D5A}" srcOrd="0" destOrd="0" presId="urn:microsoft.com/office/officeart/2005/8/layout/list1"/>
    <dgm:cxn modelId="{6FAA60C7-A283-47F3-91C6-E9CBBDA17AD4}" type="presOf" srcId="{82C24B8A-C590-4D8A-9ECB-F52D3E4E2F39}" destId="{C198091F-B3F8-4CC7-A26A-3FFCF6D1ADE9}" srcOrd="0" destOrd="0" presId="urn:microsoft.com/office/officeart/2005/8/layout/list1"/>
    <dgm:cxn modelId="{A58867DF-31F1-4049-A939-2CAE070D35D8}" srcId="{82C24B8A-C590-4D8A-9ECB-F52D3E4E2F39}" destId="{CFCD9DD1-03FB-4CE1-AA28-4D16A6678992}" srcOrd="1" destOrd="0" parTransId="{C57328AA-E68F-49EB-BB41-71D72A412CD7}" sibTransId="{76F9CF4E-D815-4A63-AAE8-48ECE08A498F}"/>
    <dgm:cxn modelId="{B00C1BE9-7B02-4903-B9AA-FE3BB992F262}" type="presOf" srcId="{1C72EFD5-93B0-40C7-B94D-3773B9B74459}" destId="{6A610B5C-B468-4C9F-AF72-A11AADC361BD}" srcOrd="1" destOrd="0" presId="urn:microsoft.com/office/officeart/2005/8/layout/list1"/>
    <dgm:cxn modelId="{9318BAEC-8052-45A2-82A3-C2A9E6514AA9}" type="presOf" srcId="{FA649C9E-FDB9-4FC4-A33E-E92C421AE081}" destId="{600F38AC-DF9E-4A98-B0E6-EF76BAD7AD7E}" srcOrd="0" destOrd="3" presId="urn:microsoft.com/office/officeart/2005/8/layout/list1"/>
    <dgm:cxn modelId="{FF9BABFF-D768-4CBE-8514-AE465E9F94F5}" type="presOf" srcId="{6A1C2591-3FF2-4968-89E9-97B93E936BCE}" destId="{12F38D7E-DE88-4902-8603-20F1171C466C}" srcOrd="0" destOrd="0" presId="urn:microsoft.com/office/officeart/2005/8/layout/list1"/>
    <dgm:cxn modelId="{ED53DC99-C154-4040-B7D3-A61E24EECC99}" type="presParOf" srcId="{12F38D7E-DE88-4902-8603-20F1171C466C}" destId="{B4BEF5EB-57D0-4CAD-A60F-5115186F4547}" srcOrd="0" destOrd="0" presId="urn:microsoft.com/office/officeart/2005/8/layout/list1"/>
    <dgm:cxn modelId="{4910A2E1-A5FC-4D5D-9EEE-49A63C3B3F34}" type="presParOf" srcId="{B4BEF5EB-57D0-4CAD-A60F-5115186F4547}" destId="{C198091F-B3F8-4CC7-A26A-3FFCF6D1ADE9}" srcOrd="0" destOrd="0" presId="urn:microsoft.com/office/officeart/2005/8/layout/list1"/>
    <dgm:cxn modelId="{E4A59F2D-AE85-4F59-9559-0623DF9C71B0}" type="presParOf" srcId="{B4BEF5EB-57D0-4CAD-A60F-5115186F4547}" destId="{A83C8BCE-605B-4274-AAEB-AEF79BB5EDCB}" srcOrd="1" destOrd="0" presId="urn:microsoft.com/office/officeart/2005/8/layout/list1"/>
    <dgm:cxn modelId="{B992F691-A455-4166-A42A-72F074E50B94}" type="presParOf" srcId="{12F38D7E-DE88-4902-8603-20F1171C466C}" destId="{CB184021-A5A0-4617-BE20-431E56E410A6}" srcOrd="1" destOrd="0" presId="urn:microsoft.com/office/officeart/2005/8/layout/list1"/>
    <dgm:cxn modelId="{E77F6C34-0FEE-44AA-BA55-42119862076C}" type="presParOf" srcId="{12F38D7E-DE88-4902-8603-20F1171C466C}" destId="{BC22B650-9A8A-4251-8C66-0A4D55E407F8}" srcOrd="2" destOrd="0" presId="urn:microsoft.com/office/officeart/2005/8/layout/list1"/>
    <dgm:cxn modelId="{36AFCA82-E51B-4732-AF12-10C9FCF92949}" type="presParOf" srcId="{12F38D7E-DE88-4902-8603-20F1171C466C}" destId="{7B7FD891-4806-4D68-B2C0-5C3980FA06C5}" srcOrd="3" destOrd="0" presId="urn:microsoft.com/office/officeart/2005/8/layout/list1"/>
    <dgm:cxn modelId="{FD230559-D358-446E-A1AC-80C0CF7A33CB}" type="presParOf" srcId="{12F38D7E-DE88-4902-8603-20F1171C466C}" destId="{151CF424-3EA0-40AD-9E44-972CC8668E49}" srcOrd="4" destOrd="0" presId="urn:microsoft.com/office/officeart/2005/8/layout/list1"/>
    <dgm:cxn modelId="{2B54D4C6-9BCE-48A1-97E5-B0A0CEE4C815}" type="presParOf" srcId="{151CF424-3EA0-40AD-9E44-972CC8668E49}" destId="{E8A13349-3C0A-4B2A-AF01-57A8B1BD1D5A}" srcOrd="0" destOrd="0" presId="urn:microsoft.com/office/officeart/2005/8/layout/list1"/>
    <dgm:cxn modelId="{DBBFF96F-DEDF-4BBA-A1D4-D85FBDB314F7}" type="presParOf" srcId="{151CF424-3EA0-40AD-9E44-972CC8668E49}" destId="{6A610B5C-B468-4C9F-AF72-A11AADC361BD}" srcOrd="1" destOrd="0" presId="urn:microsoft.com/office/officeart/2005/8/layout/list1"/>
    <dgm:cxn modelId="{A47CF6A7-D2C0-44E6-9891-09E25AF4CBAF}" type="presParOf" srcId="{12F38D7E-DE88-4902-8603-20F1171C466C}" destId="{19DF5D9E-8623-43E5-BADB-DE732E16349A}" srcOrd="5" destOrd="0" presId="urn:microsoft.com/office/officeart/2005/8/layout/list1"/>
    <dgm:cxn modelId="{0F0DFFE5-0FF6-44AE-BA11-A38C9EB17AF1}" type="presParOf" srcId="{12F38D7E-DE88-4902-8603-20F1171C466C}" destId="{600F38AC-DF9E-4A98-B0E6-EF76BAD7AD7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23330CE7-8E6D-42CC-827B-81C3445F02E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41D4F8F-1B80-4348-8AE4-08656127C710}">
      <dgm:prSet/>
      <dgm:spPr/>
      <dgm:t>
        <a:bodyPr/>
        <a:lstStyle/>
        <a:p>
          <a:r>
            <a:rPr lang="en-US"/>
            <a:t>0:</a:t>
          </a:r>
          <a:r>
            <a:rPr lang="zh-TW"/>
            <a:t>沒有文件</a:t>
          </a:r>
          <a:endParaRPr lang="en-US"/>
        </a:p>
      </dgm:t>
    </dgm:pt>
    <dgm:pt modelId="{46DD5446-0FBD-4FBC-9236-0165080BC172}" type="parTrans" cxnId="{40E52B2F-0C07-4779-856A-E009B6D99CC3}">
      <dgm:prSet/>
      <dgm:spPr/>
      <dgm:t>
        <a:bodyPr/>
        <a:lstStyle/>
        <a:p>
          <a:endParaRPr lang="en-US"/>
        </a:p>
      </dgm:t>
    </dgm:pt>
    <dgm:pt modelId="{10585472-4355-4C05-B167-204B638F1B8F}" type="sibTrans" cxnId="{40E52B2F-0C07-4779-856A-E009B6D99CC3}">
      <dgm:prSet/>
      <dgm:spPr/>
      <dgm:t>
        <a:bodyPr/>
        <a:lstStyle/>
        <a:p>
          <a:endParaRPr lang="en-US"/>
        </a:p>
      </dgm:t>
    </dgm:pt>
    <dgm:pt modelId="{4ACD1443-4A3A-4AEC-9CEE-E28D9A41294D}">
      <dgm:prSet/>
      <dgm:spPr/>
      <dgm:t>
        <a:bodyPr/>
        <a:lstStyle/>
        <a:p>
          <a:r>
            <a:rPr lang="en-US"/>
            <a:t>1:</a:t>
          </a:r>
          <a:r>
            <a:rPr lang="zh-TW"/>
            <a:t>簡單敘述</a:t>
          </a:r>
          <a:endParaRPr lang="en-US"/>
        </a:p>
      </dgm:t>
    </dgm:pt>
    <dgm:pt modelId="{EB91C94A-CB9F-4385-BD37-7FA7DC8374CB}" type="parTrans" cxnId="{1F0E1E7C-03C8-4391-8F6E-9E5E58968EF6}">
      <dgm:prSet/>
      <dgm:spPr/>
      <dgm:t>
        <a:bodyPr/>
        <a:lstStyle/>
        <a:p>
          <a:endParaRPr lang="en-US"/>
        </a:p>
      </dgm:t>
    </dgm:pt>
    <dgm:pt modelId="{8447EB24-7262-435C-96C1-33F8B3EBF7B1}" type="sibTrans" cxnId="{1F0E1E7C-03C8-4391-8F6E-9E5E58968EF6}">
      <dgm:prSet/>
      <dgm:spPr/>
      <dgm:t>
        <a:bodyPr/>
        <a:lstStyle/>
        <a:p>
          <a:endParaRPr lang="en-US"/>
        </a:p>
      </dgm:t>
    </dgm:pt>
    <dgm:pt modelId="{D31B510D-6482-4777-BAED-DFC569BAF12B}">
      <dgm:prSet/>
      <dgm:spPr/>
      <dgm:t>
        <a:bodyPr/>
        <a:lstStyle/>
        <a:p>
          <a:r>
            <a:rPr lang="en-US"/>
            <a:t>2:</a:t>
          </a:r>
          <a:r>
            <a:rPr lang="zh-TW"/>
            <a:t>簡單執行步驟</a:t>
          </a:r>
          <a:endParaRPr lang="en-US"/>
        </a:p>
      </dgm:t>
    </dgm:pt>
    <dgm:pt modelId="{6390C3E1-7AC9-4483-9091-60A36CAAF41F}" type="parTrans" cxnId="{CDE3B01B-0D08-4C19-AC49-CA45AB539B92}">
      <dgm:prSet/>
      <dgm:spPr/>
      <dgm:t>
        <a:bodyPr/>
        <a:lstStyle/>
        <a:p>
          <a:endParaRPr lang="en-US"/>
        </a:p>
      </dgm:t>
    </dgm:pt>
    <dgm:pt modelId="{4E0781E1-3BEE-4422-9432-6DF0EA70A278}" type="sibTrans" cxnId="{CDE3B01B-0D08-4C19-AC49-CA45AB539B92}">
      <dgm:prSet/>
      <dgm:spPr/>
      <dgm:t>
        <a:bodyPr/>
        <a:lstStyle/>
        <a:p>
          <a:endParaRPr lang="en-US"/>
        </a:p>
      </dgm:t>
    </dgm:pt>
    <dgm:pt modelId="{9E25AF12-BB9A-4BD8-816E-9FB5C48ED489}">
      <dgm:prSet/>
      <dgm:spPr/>
      <dgm:t>
        <a:bodyPr/>
        <a:lstStyle/>
        <a:p>
          <a:r>
            <a:rPr lang="en-US"/>
            <a:t>3:</a:t>
          </a:r>
          <a:r>
            <a:rPr lang="zh-TW"/>
            <a:t>對每個步驟有詳細的操作說明</a:t>
          </a:r>
          <a:endParaRPr lang="en-US"/>
        </a:p>
      </dgm:t>
    </dgm:pt>
    <dgm:pt modelId="{0A1E62B6-731D-4B18-9F9A-5F679B25C954}" type="parTrans" cxnId="{F8F53E80-2833-4D37-8DDA-3E8C7CB0916E}">
      <dgm:prSet/>
      <dgm:spPr/>
      <dgm:t>
        <a:bodyPr/>
        <a:lstStyle/>
        <a:p>
          <a:endParaRPr lang="en-US"/>
        </a:p>
      </dgm:t>
    </dgm:pt>
    <dgm:pt modelId="{5A290325-7882-4939-B72D-27C1523A3057}" type="sibTrans" cxnId="{F8F53E80-2833-4D37-8DDA-3E8C7CB0916E}">
      <dgm:prSet/>
      <dgm:spPr/>
      <dgm:t>
        <a:bodyPr/>
        <a:lstStyle/>
        <a:p>
          <a:endParaRPr lang="en-US"/>
        </a:p>
      </dgm:t>
    </dgm:pt>
    <dgm:pt modelId="{E7271F81-F923-4D3D-B9CA-DCFE0CC75F81}">
      <dgm:prSet/>
      <dgm:spPr/>
      <dgm:t>
        <a:bodyPr/>
        <a:lstStyle/>
        <a:p>
          <a:r>
            <a:rPr lang="en-US"/>
            <a:t>4:</a:t>
          </a:r>
          <a:r>
            <a:rPr lang="zh-TW"/>
            <a:t>有對應的自動化程式</a:t>
          </a:r>
          <a:endParaRPr lang="en-US"/>
        </a:p>
      </dgm:t>
    </dgm:pt>
    <dgm:pt modelId="{8BC8F9C4-911D-4112-BDE6-298FE8098E4D}" type="parTrans" cxnId="{28A21581-F60E-473C-BDFF-5233FB22CFA5}">
      <dgm:prSet/>
      <dgm:spPr/>
      <dgm:t>
        <a:bodyPr/>
        <a:lstStyle/>
        <a:p>
          <a:endParaRPr lang="en-US"/>
        </a:p>
      </dgm:t>
    </dgm:pt>
    <dgm:pt modelId="{44020AA9-6609-484C-B459-580B9C2BA2CF}" type="sibTrans" cxnId="{28A21581-F60E-473C-BDFF-5233FB22CFA5}">
      <dgm:prSet/>
      <dgm:spPr/>
      <dgm:t>
        <a:bodyPr/>
        <a:lstStyle/>
        <a:p>
          <a:endParaRPr lang="en-US"/>
        </a:p>
      </dgm:t>
    </dgm:pt>
    <dgm:pt modelId="{71EC32D3-26BA-49D6-948F-CA2C473DDC6B}" type="pres">
      <dgm:prSet presAssocID="{23330CE7-8E6D-42CC-827B-81C3445F02E0}" presName="linear" presStyleCnt="0">
        <dgm:presLayoutVars>
          <dgm:animLvl val="lvl"/>
          <dgm:resizeHandles val="exact"/>
        </dgm:presLayoutVars>
      </dgm:prSet>
      <dgm:spPr/>
    </dgm:pt>
    <dgm:pt modelId="{DC4F16F5-AD76-4B64-9EF9-5A2C5033B486}" type="pres">
      <dgm:prSet presAssocID="{241D4F8F-1B80-4348-8AE4-08656127C71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9C8DC7F2-6E83-461B-9901-739E508DBA91}" type="pres">
      <dgm:prSet presAssocID="{10585472-4355-4C05-B167-204B638F1B8F}" presName="spacer" presStyleCnt="0"/>
      <dgm:spPr/>
    </dgm:pt>
    <dgm:pt modelId="{A83802FA-46D2-4E05-92D0-561F876E85C9}" type="pres">
      <dgm:prSet presAssocID="{4ACD1443-4A3A-4AEC-9CEE-E28D9A41294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6D9A311-FF0E-43A7-8B76-F4C2D54962AC}" type="pres">
      <dgm:prSet presAssocID="{8447EB24-7262-435C-96C1-33F8B3EBF7B1}" presName="spacer" presStyleCnt="0"/>
      <dgm:spPr/>
    </dgm:pt>
    <dgm:pt modelId="{B4FB6B95-1AD6-4809-AF48-CCA6DD4D0C89}" type="pres">
      <dgm:prSet presAssocID="{D31B510D-6482-4777-BAED-DFC569BAF12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3D985B2-B409-46A3-AE1A-001696203DDF}" type="pres">
      <dgm:prSet presAssocID="{4E0781E1-3BEE-4422-9432-6DF0EA70A278}" presName="spacer" presStyleCnt="0"/>
      <dgm:spPr/>
    </dgm:pt>
    <dgm:pt modelId="{E4267A6E-75BE-49CF-8DB1-9EAD3EEF34D5}" type="pres">
      <dgm:prSet presAssocID="{9E25AF12-BB9A-4BD8-816E-9FB5C48ED48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3357692-BFFC-4389-B0F8-A1B12C59127A}" type="pres">
      <dgm:prSet presAssocID="{5A290325-7882-4939-B72D-27C1523A3057}" presName="spacer" presStyleCnt="0"/>
      <dgm:spPr/>
    </dgm:pt>
    <dgm:pt modelId="{E5BDC4DB-C06B-41B0-991C-E4F881EE3A1B}" type="pres">
      <dgm:prSet presAssocID="{E7271F81-F923-4D3D-B9CA-DCFE0CC75F8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CDE3B01B-0D08-4C19-AC49-CA45AB539B92}" srcId="{23330CE7-8E6D-42CC-827B-81C3445F02E0}" destId="{D31B510D-6482-4777-BAED-DFC569BAF12B}" srcOrd="2" destOrd="0" parTransId="{6390C3E1-7AC9-4483-9091-60A36CAAF41F}" sibTransId="{4E0781E1-3BEE-4422-9432-6DF0EA70A278}"/>
    <dgm:cxn modelId="{40E52B2F-0C07-4779-856A-E009B6D99CC3}" srcId="{23330CE7-8E6D-42CC-827B-81C3445F02E0}" destId="{241D4F8F-1B80-4348-8AE4-08656127C710}" srcOrd="0" destOrd="0" parTransId="{46DD5446-0FBD-4FBC-9236-0165080BC172}" sibTransId="{10585472-4355-4C05-B167-204B638F1B8F}"/>
    <dgm:cxn modelId="{A6915530-BA30-4641-B5EC-7EC68DAFC9B1}" type="presOf" srcId="{D31B510D-6482-4777-BAED-DFC569BAF12B}" destId="{B4FB6B95-1AD6-4809-AF48-CCA6DD4D0C89}" srcOrd="0" destOrd="0" presId="urn:microsoft.com/office/officeart/2005/8/layout/vList2"/>
    <dgm:cxn modelId="{5AC7234B-F42B-4751-95B7-FF3FFB37B4F2}" type="presOf" srcId="{241D4F8F-1B80-4348-8AE4-08656127C710}" destId="{DC4F16F5-AD76-4B64-9EF9-5A2C5033B486}" srcOrd="0" destOrd="0" presId="urn:microsoft.com/office/officeart/2005/8/layout/vList2"/>
    <dgm:cxn modelId="{1F0E1E7C-03C8-4391-8F6E-9E5E58968EF6}" srcId="{23330CE7-8E6D-42CC-827B-81C3445F02E0}" destId="{4ACD1443-4A3A-4AEC-9CEE-E28D9A41294D}" srcOrd="1" destOrd="0" parTransId="{EB91C94A-CB9F-4385-BD37-7FA7DC8374CB}" sibTransId="{8447EB24-7262-435C-96C1-33F8B3EBF7B1}"/>
    <dgm:cxn modelId="{F8F53E80-2833-4D37-8DDA-3E8C7CB0916E}" srcId="{23330CE7-8E6D-42CC-827B-81C3445F02E0}" destId="{9E25AF12-BB9A-4BD8-816E-9FB5C48ED489}" srcOrd="3" destOrd="0" parTransId="{0A1E62B6-731D-4B18-9F9A-5F679B25C954}" sibTransId="{5A290325-7882-4939-B72D-27C1523A3057}"/>
    <dgm:cxn modelId="{28A21581-F60E-473C-BDFF-5233FB22CFA5}" srcId="{23330CE7-8E6D-42CC-827B-81C3445F02E0}" destId="{E7271F81-F923-4D3D-B9CA-DCFE0CC75F81}" srcOrd="4" destOrd="0" parTransId="{8BC8F9C4-911D-4112-BDE6-298FE8098E4D}" sibTransId="{44020AA9-6609-484C-B459-580B9C2BA2CF}"/>
    <dgm:cxn modelId="{E78C808A-2E22-48EC-8CA9-C9A3456EF55D}" type="presOf" srcId="{23330CE7-8E6D-42CC-827B-81C3445F02E0}" destId="{71EC32D3-26BA-49D6-948F-CA2C473DDC6B}" srcOrd="0" destOrd="0" presId="urn:microsoft.com/office/officeart/2005/8/layout/vList2"/>
    <dgm:cxn modelId="{C837C6A7-00AD-4F5C-B2BC-193273CB5203}" type="presOf" srcId="{E7271F81-F923-4D3D-B9CA-DCFE0CC75F81}" destId="{E5BDC4DB-C06B-41B0-991C-E4F881EE3A1B}" srcOrd="0" destOrd="0" presId="urn:microsoft.com/office/officeart/2005/8/layout/vList2"/>
    <dgm:cxn modelId="{292D2BEE-A816-466A-8921-9B3D2B81698A}" type="presOf" srcId="{4ACD1443-4A3A-4AEC-9CEE-E28D9A41294D}" destId="{A83802FA-46D2-4E05-92D0-561F876E85C9}" srcOrd="0" destOrd="0" presId="urn:microsoft.com/office/officeart/2005/8/layout/vList2"/>
    <dgm:cxn modelId="{E15A81F5-9E22-40E5-9B9D-7F0D52337860}" type="presOf" srcId="{9E25AF12-BB9A-4BD8-816E-9FB5C48ED489}" destId="{E4267A6E-75BE-49CF-8DB1-9EAD3EEF34D5}" srcOrd="0" destOrd="0" presId="urn:microsoft.com/office/officeart/2005/8/layout/vList2"/>
    <dgm:cxn modelId="{09CB959A-4C3C-4F6D-8AB9-68A2E7E3B0EF}" type="presParOf" srcId="{71EC32D3-26BA-49D6-948F-CA2C473DDC6B}" destId="{DC4F16F5-AD76-4B64-9EF9-5A2C5033B486}" srcOrd="0" destOrd="0" presId="urn:microsoft.com/office/officeart/2005/8/layout/vList2"/>
    <dgm:cxn modelId="{780BD778-9D97-4DE7-A618-29E4B747685D}" type="presParOf" srcId="{71EC32D3-26BA-49D6-948F-CA2C473DDC6B}" destId="{9C8DC7F2-6E83-461B-9901-739E508DBA91}" srcOrd="1" destOrd="0" presId="urn:microsoft.com/office/officeart/2005/8/layout/vList2"/>
    <dgm:cxn modelId="{8ECC9E65-5714-41BD-803F-95B17E9F2322}" type="presParOf" srcId="{71EC32D3-26BA-49D6-948F-CA2C473DDC6B}" destId="{A83802FA-46D2-4E05-92D0-561F876E85C9}" srcOrd="2" destOrd="0" presId="urn:microsoft.com/office/officeart/2005/8/layout/vList2"/>
    <dgm:cxn modelId="{67D2FE35-B90A-40A3-9DE7-4E39A39F06F2}" type="presParOf" srcId="{71EC32D3-26BA-49D6-948F-CA2C473DDC6B}" destId="{16D9A311-FF0E-43A7-8B76-F4C2D54962AC}" srcOrd="3" destOrd="0" presId="urn:microsoft.com/office/officeart/2005/8/layout/vList2"/>
    <dgm:cxn modelId="{88EAAFDE-EF56-4B76-AF73-6C681986EB14}" type="presParOf" srcId="{71EC32D3-26BA-49D6-948F-CA2C473DDC6B}" destId="{B4FB6B95-1AD6-4809-AF48-CCA6DD4D0C89}" srcOrd="4" destOrd="0" presId="urn:microsoft.com/office/officeart/2005/8/layout/vList2"/>
    <dgm:cxn modelId="{ABED8979-62C3-49F8-8F9C-2E2AE2BD5DAF}" type="presParOf" srcId="{71EC32D3-26BA-49D6-948F-CA2C473DDC6B}" destId="{D3D985B2-B409-46A3-AE1A-001696203DDF}" srcOrd="5" destOrd="0" presId="urn:microsoft.com/office/officeart/2005/8/layout/vList2"/>
    <dgm:cxn modelId="{CEF250D4-6DB7-4E2B-9109-527F5E9C0E86}" type="presParOf" srcId="{71EC32D3-26BA-49D6-948F-CA2C473DDC6B}" destId="{E4267A6E-75BE-49CF-8DB1-9EAD3EEF34D5}" srcOrd="6" destOrd="0" presId="urn:microsoft.com/office/officeart/2005/8/layout/vList2"/>
    <dgm:cxn modelId="{6A9A7C39-7E6E-47FA-B4E0-DCD27F74856D}" type="presParOf" srcId="{71EC32D3-26BA-49D6-948F-CA2C473DDC6B}" destId="{C3357692-BFFC-4389-B0F8-A1B12C59127A}" srcOrd="7" destOrd="0" presId="urn:microsoft.com/office/officeart/2005/8/layout/vList2"/>
    <dgm:cxn modelId="{A645CAE1-1E97-45AB-8774-091F7FB629BE}" type="presParOf" srcId="{71EC32D3-26BA-49D6-948F-CA2C473DDC6B}" destId="{E5BDC4DB-C06B-41B0-991C-E4F881EE3A1B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56796A6D-5ACD-4C64-958D-53BDDEF90D1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5448EFD-DAB6-4EE5-9529-44151DAD4DA3}">
      <dgm:prSet/>
      <dgm:spPr/>
      <dgm:t>
        <a:bodyPr/>
        <a:lstStyle/>
        <a:p>
          <a:r>
            <a:rPr lang="zh-TW"/>
            <a:t>新功能 需增加測試個案</a:t>
          </a:r>
          <a:endParaRPr lang="en-US"/>
        </a:p>
      </dgm:t>
    </dgm:pt>
    <dgm:pt modelId="{0DEC2816-2ADA-4A8F-B3E4-A96EE10DD66F}" type="parTrans" cxnId="{3EC8BA33-DBF0-4169-99A4-3ACD2A882D50}">
      <dgm:prSet/>
      <dgm:spPr/>
      <dgm:t>
        <a:bodyPr/>
        <a:lstStyle/>
        <a:p>
          <a:endParaRPr lang="en-US"/>
        </a:p>
      </dgm:t>
    </dgm:pt>
    <dgm:pt modelId="{B236AC9E-A803-4518-B9BC-B1EDF66812F7}" type="sibTrans" cxnId="{3EC8BA33-DBF0-4169-99A4-3ACD2A882D50}">
      <dgm:prSet/>
      <dgm:spPr/>
      <dgm:t>
        <a:bodyPr/>
        <a:lstStyle/>
        <a:p>
          <a:endParaRPr lang="en-US"/>
        </a:p>
      </dgm:t>
    </dgm:pt>
    <dgm:pt modelId="{840D609D-C553-42AC-A6FA-00A25733D435}">
      <dgm:prSet/>
      <dgm:spPr/>
      <dgm:t>
        <a:bodyPr/>
        <a:lstStyle/>
        <a:p>
          <a:r>
            <a:rPr lang="zh-TW"/>
            <a:t>重大</a:t>
          </a:r>
          <a:r>
            <a:rPr lang="en-US"/>
            <a:t>BUG</a:t>
          </a:r>
          <a:r>
            <a:rPr lang="zh-TW"/>
            <a:t> 增加測試個案</a:t>
          </a:r>
          <a:endParaRPr lang="en-US"/>
        </a:p>
      </dgm:t>
    </dgm:pt>
    <dgm:pt modelId="{5BCC9386-87EC-4473-A111-076C977DA1A3}" type="parTrans" cxnId="{863078BE-0868-44AD-9346-70A88A6C178E}">
      <dgm:prSet/>
      <dgm:spPr/>
      <dgm:t>
        <a:bodyPr/>
        <a:lstStyle/>
        <a:p>
          <a:endParaRPr lang="en-US"/>
        </a:p>
      </dgm:t>
    </dgm:pt>
    <dgm:pt modelId="{51CC8887-CF3D-4A21-80B2-22556F179EA0}" type="sibTrans" cxnId="{863078BE-0868-44AD-9346-70A88A6C178E}">
      <dgm:prSet/>
      <dgm:spPr/>
      <dgm:t>
        <a:bodyPr/>
        <a:lstStyle/>
        <a:p>
          <a:endParaRPr lang="en-US"/>
        </a:p>
      </dgm:t>
    </dgm:pt>
    <dgm:pt modelId="{97DF7FA3-50CE-4159-8AFA-855B758C31A8}">
      <dgm:prSet/>
      <dgm:spPr/>
      <dgm:t>
        <a:bodyPr/>
        <a:lstStyle/>
        <a:p>
          <a:r>
            <a:rPr lang="zh-TW"/>
            <a:t>某些功能已無使用 取消測試個案</a:t>
          </a:r>
          <a:endParaRPr lang="en-US"/>
        </a:p>
      </dgm:t>
    </dgm:pt>
    <dgm:pt modelId="{A4BF0796-3FD1-4ECA-8251-E89BF8C3588B}" type="parTrans" cxnId="{5ADFD19F-1208-4DAC-ACEC-E41F136CA15F}">
      <dgm:prSet/>
      <dgm:spPr/>
      <dgm:t>
        <a:bodyPr/>
        <a:lstStyle/>
        <a:p>
          <a:endParaRPr lang="en-US"/>
        </a:p>
      </dgm:t>
    </dgm:pt>
    <dgm:pt modelId="{FC76E99D-3354-41CD-A3D3-8347CABABA3C}" type="sibTrans" cxnId="{5ADFD19F-1208-4DAC-ACEC-E41F136CA15F}">
      <dgm:prSet/>
      <dgm:spPr/>
      <dgm:t>
        <a:bodyPr/>
        <a:lstStyle/>
        <a:p>
          <a:endParaRPr lang="en-US"/>
        </a:p>
      </dgm:t>
    </dgm:pt>
    <dgm:pt modelId="{3A1D1392-4389-44C6-9974-B63593CBFF4B}">
      <dgm:prSet/>
      <dgm:spPr/>
      <dgm:t>
        <a:bodyPr/>
        <a:lstStyle/>
        <a:p>
          <a:r>
            <a:rPr lang="zh-TW"/>
            <a:t>發現重複或不正確的測試個案</a:t>
          </a:r>
          <a:endParaRPr lang="en-US"/>
        </a:p>
      </dgm:t>
    </dgm:pt>
    <dgm:pt modelId="{F70A6644-EA4F-4FD8-949C-C8FE7F761EAD}" type="parTrans" cxnId="{7F3B4572-2AFE-4DE7-8DFB-70E0A8471F03}">
      <dgm:prSet/>
      <dgm:spPr/>
      <dgm:t>
        <a:bodyPr/>
        <a:lstStyle/>
        <a:p>
          <a:endParaRPr lang="en-US"/>
        </a:p>
      </dgm:t>
    </dgm:pt>
    <dgm:pt modelId="{20CFDEB3-2F9B-4981-AC57-41820B52D74D}" type="sibTrans" cxnId="{7F3B4572-2AFE-4DE7-8DFB-70E0A8471F03}">
      <dgm:prSet/>
      <dgm:spPr/>
      <dgm:t>
        <a:bodyPr/>
        <a:lstStyle/>
        <a:p>
          <a:endParaRPr lang="en-US"/>
        </a:p>
      </dgm:t>
    </dgm:pt>
    <dgm:pt modelId="{9581A895-0393-423A-85AC-BBB58108E6F2}" type="pres">
      <dgm:prSet presAssocID="{56796A6D-5ACD-4C64-958D-53BDDEF90D18}" presName="linear" presStyleCnt="0">
        <dgm:presLayoutVars>
          <dgm:animLvl val="lvl"/>
          <dgm:resizeHandles val="exact"/>
        </dgm:presLayoutVars>
      </dgm:prSet>
      <dgm:spPr/>
    </dgm:pt>
    <dgm:pt modelId="{D4EC25C3-F69B-4CA3-A6D8-87B4AAE201B8}" type="pres">
      <dgm:prSet presAssocID="{B5448EFD-DAB6-4EE5-9529-44151DAD4DA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D4EBD9B-C809-42AB-AEBC-5B6F9F5C6E8A}" type="pres">
      <dgm:prSet presAssocID="{B236AC9E-A803-4518-B9BC-B1EDF66812F7}" presName="spacer" presStyleCnt="0"/>
      <dgm:spPr/>
    </dgm:pt>
    <dgm:pt modelId="{983CCF39-425A-4DD7-A06B-FE03589A4A9D}" type="pres">
      <dgm:prSet presAssocID="{840D609D-C553-42AC-A6FA-00A25733D43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01F8799-F4F3-49C7-848C-2425B34E29FE}" type="pres">
      <dgm:prSet presAssocID="{51CC8887-CF3D-4A21-80B2-22556F179EA0}" presName="spacer" presStyleCnt="0"/>
      <dgm:spPr/>
    </dgm:pt>
    <dgm:pt modelId="{903AC69B-49BA-40BD-AA9D-7E81414EE720}" type="pres">
      <dgm:prSet presAssocID="{97DF7FA3-50CE-4159-8AFA-855B758C31A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AB7ED83-1A2A-4CEB-81E8-25DD3CF46D41}" type="pres">
      <dgm:prSet presAssocID="{FC76E99D-3354-41CD-A3D3-8347CABABA3C}" presName="spacer" presStyleCnt="0"/>
      <dgm:spPr/>
    </dgm:pt>
    <dgm:pt modelId="{22E9A2BE-972B-48B6-8D2D-38B17035C06E}" type="pres">
      <dgm:prSet presAssocID="{3A1D1392-4389-44C6-9974-B63593CBFF4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1FC7821-6FCE-4493-9451-8F6891047DE0}" type="presOf" srcId="{3A1D1392-4389-44C6-9974-B63593CBFF4B}" destId="{22E9A2BE-972B-48B6-8D2D-38B17035C06E}" srcOrd="0" destOrd="0" presId="urn:microsoft.com/office/officeart/2005/8/layout/vList2"/>
    <dgm:cxn modelId="{8A94C824-2EEF-40D3-B30B-F068132C8677}" type="presOf" srcId="{56796A6D-5ACD-4C64-958D-53BDDEF90D18}" destId="{9581A895-0393-423A-85AC-BBB58108E6F2}" srcOrd="0" destOrd="0" presId="urn:microsoft.com/office/officeart/2005/8/layout/vList2"/>
    <dgm:cxn modelId="{3EC8BA33-DBF0-4169-99A4-3ACD2A882D50}" srcId="{56796A6D-5ACD-4C64-958D-53BDDEF90D18}" destId="{B5448EFD-DAB6-4EE5-9529-44151DAD4DA3}" srcOrd="0" destOrd="0" parTransId="{0DEC2816-2ADA-4A8F-B3E4-A96EE10DD66F}" sibTransId="{B236AC9E-A803-4518-B9BC-B1EDF66812F7}"/>
    <dgm:cxn modelId="{7F3B4572-2AFE-4DE7-8DFB-70E0A8471F03}" srcId="{56796A6D-5ACD-4C64-958D-53BDDEF90D18}" destId="{3A1D1392-4389-44C6-9974-B63593CBFF4B}" srcOrd="3" destOrd="0" parTransId="{F70A6644-EA4F-4FD8-949C-C8FE7F761EAD}" sibTransId="{20CFDEB3-2F9B-4981-AC57-41820B52D74D}"/>
    <dgm:cxn modelId="{562D2087-C72A-43FA-A171-3DD3D213F22D}" type="presOf" srcId="{97DF7FA3-50CE-4159-8AFA-855B758C31A8}" destId="{903AC69B-49BA-40BD-AA9D-7E81414EE720}" srcOrd="0" destOrd="0" presId="urn:microsoft.com/office/officeart/2005/8/layout/vList2"/>
    <dgm:cxn modelId="{3EF31E9E-DB11-48C2-8115-59E252FBC369}" type="presOf" srcId="{B5448EFD-DAB6-4EE5-9529-44151DAD4DA3}" destId="{D4EC25C3-F69B-4CA3-A6D8-87B4AAE201B8}" srcOrd="0" destOrd="0" presId="urn:microsoft.com/office/officeart/2005/8/layout/vList2"/>
    <dgm:cxn modelId="{5ADFD19F-1208-4DAC-ACEC-E41F136CA15F}" srcId="{56796A6D-5ACD-4C64-958D-53BDDEF90D18}" destId="{97DF7FA3-50CE-4159-8AFA-855B758C31A8}" srcOrd="2" destOrd="0" parTransId="{A4BF0796-3FD1-4ECA-8251-E89BF8C3588B}" sibTransId="{FC76E99D-3354-41CD-A3D3-8347CABABA3C}"/>
    <dgm:cxn modelId="{48C538A6-9361-4470-ABEC-91CCE91C9205}" type="presOf" srcId="{840D609D-C553-42AC-A6FA-00A25733D435}" destId="{983CCF39-425A-4DD7-A06B-FE03589A4A9D}" srcOrd="0" destOrd="0" presId="urn:microsoft.com/office/officeart/2005/8/layout/vList2"/>
    <dgm:cxn modelId="{863078BE-0868-44AD-9346-70A88A6C178E}" srcId="{56796A6D-5ACD-4C64-958D-53BDDEF90D18}" destId="{840D609D-C553-42AC-A6FA-00A25733D435}" srcOrd="1" destOrd="0" parTransId="{5BCC9386-87EC-4473-A111-076C977DA1A3}" sibTransId="{51CC8887-CF3D-4A21-80B2-22556F179EA0}"/>
    <dgm:cxn modelId="{EC34A8DC-BCAA-41A5-852B-8DDF9236D3A7}" type="presParOf" srcId="{9581A895-0393-423A-85AC-BBB58108E6F2}" destId="{D4EC25C3-F69B-4CA3-A6D8-87B4AAE201B8}" srcOrd="0" destOrd="0" presId="urn:microsoft.com/office/officeart/2005/8/layout/vList2"/>
    <dgm:cxn modelId="{0C6BBEFA-B41F-4746-BDBE-5D5CC1BD0423}" type="presParOf" srcId="{9581A895-0393-423A-85AC-BBB58108E6F2}" destId="{ED4EBD9B-C809-42AB-AEBC-5B6F9F5C6E8A}" srcOrd="1" destOrd="0" presId="urn:microsoft.com/office/officeart/2005/8/layout/vList2"/>
    <dgm:cxn modelId="{7A3DA8B4-C5FB-4612-8852-21D0519FC642}" type="presParOf" srcId="{9581A895-0393-423A-85AC-BBB58108E6F2}" destId="{983CCF39-425A-4DD7-A06B-FE03589A4A9D}" srcOrd="2" destOrd="0" presId="urn:microsoft.com/office/officeart/2005/8/layout/vList2"/>
    <dgm:cxn modelId="{418AAC2B-1A19-4520-B2E5-3DB9C38C1B78}" type="presParOf" srcId="{9581A895-0393-423A-85AC-BBB58108E6F2}" destId="{501F8799-F4F3-49C7-848C-2425B34E29FE}" srcOrd="3" destOrd="0" presId="urn:microsoft.com/office/officeart/2005/8/layout/vList2"/>
    <dgm:cxn modelId="{61655843-42B9-492B-AB10-290881F373D6}" type="presParOf" srcId="{9581A895-0393-423A-85AC-BBB58108E6F2}" destId="{903AC69B-49BA-40BD-AA9D-7E81414EE720}" srcOrd="4" destOrd="0" presId="urn:microsoft.com/office/officeart/2005/8/layout/vList2"/>
    <dgm:cxn modelId="{0C6AB236-1C32-43F2-8C96-BDF26FDC2FA8}" type="presParOf" srcId="{9581A895-0393-423A-85AC-BBB58108E6F2}" destId="{5AB7ED83-1A2A-4CEB-81E8-25DD3CF46D41}" srcOrd="5" destOrd="0" presId="urn:microsoft.com/office/officeart/2005/8/layout/vList2"/>
    <dgm:cxn modelId="{9467263A-B38C-43B8-833C-82AA76CD912D}" type="presParOf" srcId="{9581A895-0393-423A-85AC-BBB58108E6F2}" destId="{22E9A2BE-972B-48B6-8D2D-38B17035C06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D599A2F6-1FB1-49FC-83CD-8973BBF4067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43D6771-D27B-48ED-813C-EEC8F9675F6F}">
      <dgm:prSet/>
      <dgm:spPr/>
      <dgm:t>
        <a:bodyPr/>
        <a:lstStyle/>
        <a:p>
          <a:r>
            <a:rPr lang="zh-TW"/>
            <a:t>做完的定義</a:t>
          </a:r>
          <a:r>
            <a:rPr lang="en-US"/>
            <a:t>/</a:t>
          </a:r>
          <a:r>
            <a:rPr lang="zh-TW"/>
            <a:t>測試進入條件</a:t>
          </a:r>
          <a:endParaRPr lang="en-US"/>
        </a:p>
      </dgm:t>
    </dgm:pt>
    <dgm:pt modelId="{08188317-9471-452B-9625-A83F6839186D}" type="parTrans" cxnId="{F6D93264-6427-4E54-B32B-7103E0F83216}">
      <dgm:prSet/>
      <dgm:spPr/>
      <dgm:t>
        <a:bodyPr/>
        <a:lstStyle/>
        <a:p>
          <a:endParaRPr lang="en-US"/>
        </a:p>
      </dgm:t>
    </dgm:pt>
    <dgm:pt modelId="{FD3624DB-DB39-4A20-A746-D5296C45CA7F}" type="sibTrans" cxnId="{F6D93264-6427-4E54-B32B-7103E0F83216}">
      <dgm:prSet/>
      <dgm:spPr/>
      <dgm:t>
        <a:bodyPr/>
        <a:lstStyle/>
        <a:p>
          <a:endParaRPr lang="en-US"/>
        </a:p>
      </dgm:t>
    </dgm:pt>
    <dgm:pt modelId="{A839A7CB-268A-4289-92C5-D30253442CCC}">
      <dgm:prSet/>
      <dgm:spPr/>
      <dgm:t>
        <a:bodyPr/>
        <a:lstStyle/>
        <a:p>
          <a:r>
            <a:rPr lang="zh-TW"/>
            <a:t>冒煙測試</a:t>
          </a:r>
          <a:r>
            <a:rPr lang="en-US"/>
            <a:t>(Smoke Testing)</a:t>
          </a:r>
        </a:p>
      </dgm:t>
    </dgm:pt>
    <dgm:pt modelId="{4244587D-AD38-4A5E-9D35-6EEDC98F952B}" type="parTrans" cxnId="{79E8C971-46B1-4E6A-987A-31085260E5D6}">
      <dgm:prSet/>
      <dgm:spPr/>
      <dgm:t>
        <a:bodyPr/>
        <a:lstStyle/>
        <a:p>
          <a:endParaRPr lang="en-US"/>
        </a:p>
      </dgm:t>
    </dgm:pt>
    <dgm:pt modelId="{29A9C711-AEAE-49E0-9B54-C29C11707D5D}" type="sibTrans" cxnId="{79E8C971-46B1-4E6A-987A-31085260E5D6}">
      <dgm:prSet/>
      <dgm:spPr/>
      <dgm:t>
        <a:bodyPr/>
        <a:lstStyle/>
        <a:p>
          <a:endParaRPr lang="en-US"/>
        </a:p>
      </dgm:t>
    </dgm:pt>
    <dgm:pt modelId="{12C95311-10C8-47A0-80D7-0F7612A43B26}">
      <dgm:prSet/>
      <dgm:spPr/>
      <dgm:t>
        <a:bodyPr/>
        <a:lstStyle/>
        <a:p>
          <a:r>
            <a:rPr lang="zh-TW"/>
            <a:t>源至硬體測試</a:t>
          </a:r>
          <a:endParaRPr lang="en-US"/>
        </a:p>
      </dgm:t>
    </dgm:pt>
    <dgm:pt modelId="{0FC480E8-CB1E-4DD6-87AF-528657FC29C7}" type="parTrans" cxnId="{F59313E7-4A94-4EA1-AC38-065943C7A1DA}">
      <dgm:prSet/>
      <dgm:spPr/>
      <dgm:t>
        <a:bodyPr/>
        <a:lstStyle/>
        <a:p>
          <a:endParaRPr lang="en-US"/>
        </a:p>
      </dgm:t>
    </dgm:pt>
    <dgm:pt modelId="{F9F0E467-9CB4-405C-8DF4-9621CE422F57}" type="sibTrans" cxnId="{F59313E7-4A94-4EA1-AC38-065943C7A1DA}">
      <dgm:prSet/>
      <dgm:spPr/>
      <dgm:t>
        <a:bodyPr/>
        <a:lstStyle/>
        <a:p>
          <a:endParaRPr lang="en-US"/>
        </a:p>
      </dgm:t>
    </dgm:pt>
    <dgm:pt modelId="{7B5D4EE1-C6CD-4B67-9843-B1B771CB58D0}">
      <dgm:prSet/>
      <dgm:spPr/>
      <dgm:t>
        <a:bodyPr/>
        <a:lstStyle/>
        <a:p>
          <a:r>
            <a:rPr lang="zh-TW"/>
            <a:t>事先開立</a:t>
          </a:r>
          <a:endParaRPr lang="en-US"/>
        </a:p>
      </dgm:t>
    </dgm:pt>
    <dgm:pt modelId="{BD5CDC71-B421-4FCD-91AF-C1AF2C63F134}" type="parTrans" cxnId="{87B9716C-4C1A-46DC-AE3C-7A23F46D7808}">
      <dgm:prSet/>
      <dgm:spPr/>
      <dgm:t>
        <a:bodyPr/>
        <a:lstStyle/>
        <a:p>
          <a:endParaRPr lang="en-US"/>
        </a:p>
      </dgm:t>
    </dgm:pt>
    <dgm:pt modelId="{684302B9-58BB-4629-8035-30F54AFD9A5A}" type="sibTrans" cxnId="{87B9716C-4C1A-46DC-AE3C-7A23F46D7808}">
      <dgm:prSet/>
      <dgm:spPr/>
      <dgm:t>
        <a:bodyPr/>
        <a:lstStyle/>
        <a:p>
          <a:endParaRPr lang="en-US"/>
        </a:p>
      </dgm:t>
    </dgm:pt>
    <dgm:pt modelId="{A482C2DD-449E-48C4-834E-2576219B10DE}">
      <dgm:prSet/>
      <dgm:spPr/>
      <dgm:t>
        <a:bodyPr/>
        <a:lstStyle/>
        <a:p>
          <a:r>
            <a:rPr lang="zh-TW"/>
            <a:t>可用自動化測試</a:t>
          </a:r>
          <a:endParaRPr lang="en-US"/>
        </a:p>
      </dgm:t>
    </dgm:pt>
    <dgm:pt modelId="{85E42A3E-B18F-4727-B41B-DD940ED9C70E}" type="parTrans" cxnId="{8B0DC6C6-8F88-4C32-AA8D-3B1DDC17802D}">
      <dgm:prSet/>
      <dgm:spPr/>
      <dgm:t>
        <a:bodyPr/>
        <a:lstStyle/>
        <a:p>
          <a:endParaRPr lang="en-US"/>
        </a:p>
      </dgm:t>
    </dgm:pt>
    <dgm:pt modelId="{69A8FFFB-0EE3-4454-A665-A35BC14923C2}" type="sibTrans" cxnId="{8B0DC6C6-8F88-4C32-AA8D-3B1DDC17802D}">
      <dgm:prSet/>
      <dgm:spPr/>
      <dgm:t>
        <a:bodyPr/>
        <a:lstStyle/>
        <a:p>
          <a:endParaRPr lang="en-US"/>
        </a:p>
      </dgm:t>
    </dgm:pt>
    <dgm:pt modelId="{715B5405-14D7-476A-B5AB-63195B0110BB}">
      <dgm:prSet/>
      <dgm:spPr/>
      <dgm:t>
        <a:bodyPr/>
        <a:lstStyle/>
        <a:p>
          <a:r>
            <a:rPr lang="zh-TW"/>
            <a:t>涵蓋範圍廣 但未深入各情境細節測試</a:t>
          </a:r>
          <a:endParaRPr lang="en-US"/>
        </a:p>
      </dgm:t>
    </dgm:pt>
    <dgm:pt modelId="{4E7D3CA4-0E54-4229-9768-3200FF28E9E4}" type="parTrans" cxnId="{A3718792-918A-427C-B34D-5EED70FD4E44}">
      <dgm:prSet/>
      <dgm:spPr/>
      <dgm:t>
        <a:bodyPr/>
        <a:lstStyle/>
        <a:p>
          <a:endParaRPr lang="en-US"/>
        </a:p>
      </dgm:t>
    </dgm:pt>
    <dgm:pt modelId="{EFDE4E99-BA87-49E2-A002-9BEA89B83E2A}" type="sibTrans" cxnId="{A3718792-918A-427C-B34D-5EED70FD4E44}">
      <dgm:prSet/>
      <dgm:spPr/>
      <dgm:t>
        <a:bodyPr/>
        <a:lstStyle/>
        <a:p>
          <a:endParaRPr lang="en-US"/>
        </a:p>
      </dgm:t>
    </dgm:pt>
    <dgm:pt modelId="{761DA516-3C6E-41FF-AA27-AE9F21062546}">
      <dgm:prSet/>
      <dgm:spPr/>
      <dgm:t>
        <a:bodyPr/>
        <a:lstStyle/>
        <a:p>
          <a:r>
            <a:rPr lang="zh-TW"/>
            <a:t>探索性測試</a:t>
          </a:r>
          <a:r>
            <a:rPr lang="en-US"/>
            <a:t>(Exploratory Testing)</a:t>
          </a:r>
        </a:p>
      </dgm:t>
    </dgm:pt>
    <dgm:pt modelId="{D78965A2-CD3A-4028-8030-FBFB54D67164}" type="parTrans" cxnId="{9BD46085-C511-4D42-A8A4-054C471742B8}">
      <dgm:prSet/>
      <dgm:spPr/>
      <dgm:t>
        <a:bodyPr/>
        <a:lstStyle/>
        <a:p>
          <a:endParaRPr lang="en-US"/>
        </a:p>
      </dgm:t>
    </dgm:pt>
    <dgm:pt modelId="{C30520DF-CDF8-4341-B38F-FAD3A9DA0E0C}" type="sibTrans" cxnId="{9BD46085-C511-4D42-A8A4-054C471742B8}">
      <dgm:prSet/>
      <dgm:spPr/>
      <dgm:t>
        <a:bodyPr/>
        <a:lstStyle/>
        <a:p>
          <a:endParaRPr lang="en-US"/>
        </a:p>
      </dgm:t>
    </dgm:pt>
    <dgm:pt modelId="{29D4B424-A331-43F6-9B06-F4631DBE2C75}" type="pres">
      <dgm:prSet presAssocID="{D599A2F6-1FB1-49FC-83CD-8973BBF4067C}" presName="linear" presStyleCnt="0">
        <dgm:presLayoutVars>
          <dgm:animLvl val="lvl"/>
          <dgm:resizeHandles val="exact"/>
        </dgm:presLayoutVars>
      </dgm:prSet>
      <dgm:spPr/>
    </dgm:pt>
    <dgm:pt modelId="{85B5DF74-F04F-40CE-B3C1-12E915F8F774}" type="pres">
      <dgm:prSet presAssocID="{E43D6771-D27B-48ED-813C-EEC8F9675F6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BA67A86-F319-447F-B8DE-7C32EDA924DF}" type="pres">
      <dgm:prSet presAssocID="{FD3624DB-DB39-4A20-A746-D5296C45CA7F}" presName="spacer" presStyleCnt="0"/>
      <dgm:spPr/>
    </dgm:pt>
    <dgm:pt modelId="{02259D03-0D4F-49FE-B0AB-DE6005A99AE8}" type="pres">
      <dgm:prSet presAssocID="{A839A7CB-268A-4289-92C5-D30253442CC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7E4F794-D461-4987-9F2C-A3FC50714E52}" type="pres">
      <dgm:prSet presAssocID="{A839A7CB-268A-4289-92C5-D30253442CCC}" presName="childText" presStyleLbl="revTx" presStyleIdx="0" presStyleCnt="1">
        <dgm:presLayoutVars>
          <dgm:bulletEnabled val="1"/>
        </dgm:presLayoutVars>
      </dgm:prSet>
      <dgm:spPr/>
    </dgm:pt>
    <dgm:pt modelId="{2D0311AD-B48F-40D8-ABEE-A58E14C0214F}" type="pres">
      <dgm:prSet presAssocID="{761DA516-3C6E-41FF-AA27-AE9F2106254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DEA4719-42F5-4A2C-94F2-5B85B49DEC07}" type="presOf" srcId="{715B5405-14D7-476A-B5AB-63195B0110BB}" destId="{B7E4F794-D461-4987-9F2C-A3FC50714E52}" srcOrd="0" destOrd="3" presId="urn:microsoft.com/office/officeart/2005/8/layout/vList2"/>
    <dgm:cxn modelId="{78772929-0A99-4140-93BB-12729F0FDB89}" type="presOf" srcId="{7B5D4EE1-C6CD-4B67-9843-B1B771CB58D0}" destId="{B7E4F794-D461-4987-9F2C-A3FC50714E52}" srcOrd="0" destOrd="1" presId="urn:microsoft.com/office/officeart/2005/8/layout/vList2"/>
    <dgm:cxn modelId="{3A734637-4836-4BFA-A2C7-DA58694F6CB2}" type="presOf" srcId="{A482C2DD-449E-48C4-834E-2576219B10DE}" destId="{B7E4F794-D461-4987-9F2C-A3FC50714E52}" srcOrd="0" destOrd="2" presId="urn:microsoft.com/office/officeart/2005/8/layout/vList2"/>
    <dgm:cxn modelId="{F6D93264-6427-4E54-B32B-7103E0F83216}" srcId="{D599A2F6-1FB1-49FC-83CD-8973BBF4067C}" destId="{E43D6771-D27B-48ED-813C-EEC8F9675F6F}" srcOrd="0" destOrd="0" parTransId="{08188317-9471-452B-9625-A83F6839186D}" sibTransId="{FD3624DB-DB39-4A20-A746-D5296C45CA7F}"/>
    <dgm:cxn modelId="{E2AC894B-272E-43DB-8164-C8D02063CCD4}" type="presOf" srcId="{761DA516-3C6E-41FF-AA27-AE9F21062546}" destId="{2D0311AD-B48F-40D8-ABEE-A58E14C0214F}" srcOrd="0" destOrd="0" presId="urn:microsoft.com/office/officeart/2005/8/layout/vList2"/>
    <dgm:cxn modelId="{87B9716C-4C1A-46DC-AE3C-7A23F46D7808}" srcId="{A839A7CB-268A-4289-92C5-D30253442CCC}" destId="{7B5D4EE1-C6CD-4B67-9843-B1B771CB58D0}" srcOrd="1" destOrd="0" parTransId="{BD5CDC71-B421-4FCD-91AF-C1AF2C63F134}" sibTransId="{684302B9-58BB-4629-8035-30F54AFD9A5A}"/>
    <dgm:cxn modelId="{79E8C971-46B1-4E6A-987A-31085260E5D6}" srcId="{D599A2F6-1FB1-49FC-83CD-8973BBF4067C}" destId="{A839A7CB-268A-4289-92C5-D30253442CCC}" srcOrd="1" destOrd="0" parTransId="{4244587D-AD38-4A5E-9D35-6EEDC98F952B}" sibTransId="{29A9C711-AEAE-49E0-9B54-C29C11707D5D}"/>
    <dgm:cxn modelId="{64DE2785-2D4D-4995-B7F0-353C424B9F75}" type="presOf" srcId="{A839A7CB-268A-4289-92C5-D30253442CCC}" destId="{02259D03-0D4F-49FE-B0AB-DE6005A99AE8}" srcOrd="0" destOrd="0" presId="urn:microsoft.com/office/officeart/2005/8/layout/vList2"/>
    <dgm:cxn modelId="{9BD46085-C511-4D42-A8A4-054C471742B8}" srcId="{D599A2F6-1FB1-49FC-83CD-8973BBF4067C}" destId="{761DA516-3C6E-41FF-AA27-AE9F21062546}" srcOrd="2" destOrd="0" parTransId="{D78965A2-CD3A-4028-8030-FBFB54D67164}" sibTransId="{C30520DF-CDF8-4341-B38F-FAD3A9DA0E0C}"/>
    <dgm:cxn modelId="{A3718792-918A-427C-B34D-5EED70FD4E44}" srcId="{A839A7CB-268A-4289-92C5-D30253442CCC}" destId="{715B5405-14D7-476A-B5AB-63195B0110BB}" srcOrd="3" destOrd="0" parTransId="{4E7D3CA4-0E54-4229-9768-3200FF28E9E4}" sibTransId="{EFDE4E99-BA87-49E2-A002-9BEA89B83E2A}"/>
    <dgm:cxn modelId="{B4089A92-57BE-47B0-B6E9-083EE54BDD0B}" type="presOf" srcId="{E43D6771-D27B-48ED-813C-EEC8F9675F6F}" destId="{85B5DF74-F04F-40CE-B3C1-12E915F8F774}" srcOrd="0" destOrd="0" presId="urn:microsoft.com/office/officeart/2005/8/layout/vList2"/>
    <dgm:cxn modelId="{8B0DC6C6-8F88-4C32-AA8D-3B1DDC17802D}" srcId="{A839A7CB-268A-4289-92C5-D30253442CCC}" destId="{A482C2DD-449E-48C4-834E-2576219B10DE}" srcOrd="2" destOrd="0" parTransId="{85E42A3E-B18F-4727-B41B-DD940ED9C70E}" sibTransId="{69A8FFFB-0EE3-4454-A665-A35BC14923C2}"/>
    <dgm:cxn modelId="{4FED45E6-8CD6-4918-BB0D-5E68979D5490}" type="presOf" srcId="{D599A2F6-1FB1-49FC-83CD-8973BBF4067C}" destId="{29D4B424-A331-43F6-9B06-F4631DBE2C75}" srcOrd="0" destOrd="0" presId="urn:microsoft.com/office/officeart/2005/8/layout/vList2"/>
    <dgm:cxn modelId="{F59313E7-4A94-4EA1-AC38-065943C7A1DA}" srcId="{A839A7CB-268A-4289-92C5-D30253442CCC}" destId="{12C95311-10C8-47A0-80D7-0F7612A43B26}" srcOrd="0" destOrd="0" parTransId="{0FC480E8-CB1E-4DD6-87AF-528657FC29C7}" sibTransId="{F9F0E467-9CB4-405C-8DF4-9621CE422F57}"/>
    <dgm:cxn modelId="{D0A26CF9-A592-426D-BE1A-899EF9A9616E}" type="presOf" srcId="{12C95311-10C8-47A0-80D7-0F7612A43B26}" destId="{B7E4F794-D461-4987-9F2C-A3FC50714E52}" srcOrd="0" destOrd="0" presId="urn:microsoft.com/office/officeart/2005/8/layout/vList2"/>
    <dgm:cxn modelId="{32A8599E-38B1-4E2A-B84E-791F55FABE33}" type="presParOf" srcId="{29D4B424-A331-43F6-9B06-F4631DBE2C75}" destId="{85B5DF74-F04F-40CE-B3C1-12E915F8F774}" srcOrd="0" destOrd="0" presId="urn:microsoft.com/office/officeart/2005/8/layout/vList2"/>
    <dgm:cxn modelId="{059AD7B3-2258-4FAC-AD9D-7741AC458DBA}" type="presParOf" srcId="{29D4B424-A331-43F6-9B06-F4631DBE2C75}" destId="{BBA67A86-F319-447F-B8DE-7C32EDA924DF}" srcOrd="1" destOrd="0" presId="urn:microsoft.com/office/officeart/2005/8/layout/vList2"/>
    <dgm:cxn modelId="{4C9F29DD-D681-4DC8-8766-0D7DFAC0C1DA}" type="presParOf" srcId="{29D4B424-A331-43F6-9B06-F4631DBE2C75}" destId="{02259D03-0D4F-49FE-B0AB-DE6005A99AE8}" srcOrd="2" destOrd="0" presId="urn:microsoft.com/office/officeart/2005/8/layout/vList2"/>
    <dgm:cxn modelId="{2B95B85C-EB9D-473F-817A-BDD56D04966C}" type="presParOf" srcId="{29D4B424-A331-43F6-9B06-F4631DBE2C75}" destId="{B7E4F794-D461-4987-9F2C-A3FC50714E52}" srcOrd="3" destOrd="0" presId="urn:microsoft.com/office/officeart/2005/8/layout/vList2"/>
    <dgm:cxn modelId="{1F928009-3A23-4179-A4BB-20E5C882B763}" type="presParOf" srcId="{29D4B424-A331-43F6-9B06-F4631DBE2C75}" destId="{2D0311AD-B48F-40D8-ABEE-A58E14C0214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A3202E6D-EF41-47AA-88C9-6CAA3C6330C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8E7FEC8-BC5D-4B18-AAC7-03CB46A097BB}">
      <dgm:prSet/>
      <dgm:spPr/>
      <dgm:t>
        <a:bodyPr/>
        <a:lstStyle/>
        <a:p>
          <a:r>
            <a:rPr lang="zh-TW"/>
            <a:t>新完成功能</a:t>
          </a:r>
          <a:endParaRPr lang="en-US"/>
        </a:p>
      </dgm:t>
    </dgm:pt>
    <dgm:pt modelId="{E69417BC-800D-40B0-A000-609754C6DBB8}" type="parTrans" cxnId="{B0359C92-635F-42D5-B994-F0EEF0C95C5C}">
      <dgm:prSet/>
      <dgm:spPr/>
      <dgm:t>
        <a:bodyPr/>
        <a:lstStyle/>
        <a:p>
          <a:endParaRPr lang="en-US"/>
        </a:p>
      </dgm:t>
    </dgm:pt>
    <dgm:pt modelId="{74CBB8D3-445A-4317-9B9F-E49C561A8FE3}" type="sibTrans" cxnId="{B0359C92-635F-42D5-B994-F0EEF0C95C5C}">
      <dgm:prSet/>
      <dgm:spPr/>
      <dgm:t>
        <a:bodyPr/>
        <a:lstStyle/>
        <a:p>
          <a:endParaRPr lang="en-US"/>
        </a:p>
      </dgm:t>
    </dgm:pt>
    <dgm:pt modelId="{A5449BDC-0D45-450C-80AF-C33911FCDC06}">
      <dgm:prSet/>
      <dgm:spPr/>
      <dgm:t>
        <a:bodyPr/>
        <a:lstStyle/>
        <a:p>
          <a:r>
            <a:rPr lang="zh-TW"/>
            <a:t>即時進行 使</a:t>
          </a:r>
          <a:r>
            <a:rPr lang="en-US"/>
            <a:t>RD</a:t>
          </a:r>
          <a:r>
            <a:rPr lang="zh-TW"/>
            <a:t>可以儘快得到回饋</a:t>
          </a:r>
          <a:endParaRPr lang="en-US"/>
        </a:p>
      </dgm:t>
    </dgm:pt>
    <dgm:pt modelId="{09D42AD7-E811-4C2C-972F-ADFE0465BAE5}" type="parTrans" cxnId="{CF15F47E-17DE-4884-B0F7-FA42390F65CF}">
      <dgm:prSet/>
      <dgm:spPr/>
      <dgm:t>
        <a:bodyPr/>
        <a:lstStyle/>
        <a:p>
          <a:endParaRPr lang="en-US"/>
        </a:p>
      </dgm:t>
    </dgm:pt>
    <dgm:pt modelId="{5290D420-F0F2-487F-9D57-D54E0AB2EF4B}" type="sibTrans" cxnId="{CF15F47E-17DE-4884-B0F7-FA42390F65CF}">
      <dgm:prSet/>
      <dgm:spPr/>
      <dgm:t>
        <a:bodyPr/>
        <a:lstStyle/>
        <a:p>
          <a:endParaRPr lang="en-US"/>
        </a:p>
      </dgm:t>
    </dgm:pt>
    <dgm:pt modelId="{434C7B16-1269-49FC-B7DF-F4B62BED49D6}">
      <dgm:prSet/>
      <dgm:spPr/>
      <dgm:t>
        <a:bodyPr/>
        <a:lstStyle/>
        <a:p>
          <a:r>
            <a:rPr lang="zh-TW"/>
            <a:t>測試策略</a:t>
          </a:r>
          <a:endParaRPr lang="en-US"/>
        </a:p>
      </dgm:t>
    </dgm:pt>
    <dgm:pt modelId="{519B04B6-7C9A-4951-BFF2-3D87BCAFE7EC}" type="parTrans" cxnId="{6CB97D29-D148-4E14-9F70-351C018F84EC}">
      <dgm:prSet/>
      <dgm:spPr/>
      <dgm:t>
        <a:bodyPr/>
        <a:lstStyle/>
        <a:p>
          <a:endParaRPr lang="en-US"/>
        </a:p>
      </dgm:t>
    </dgm:pt>
    <dgm:pt modelId="{825A1673-715E-41ED-92CA-B1B4BBCC2E11}" type="sibTrans" cxnId="{6CB97D29-D148-4E14-9F70-351C018F84EC}">
      <dgm:prSet/>
      <dgm:spPr/>
      <dgm:t>
        <a:bodyPr/>
        <a:lstStyle/>
        <a:p>
          <a:endParaRPr lang="en-US"/>
        </a:p>
      </dgm:t>
    </dgm:pt>
    <dgm:pt modelId="{7A095549-C298-40B7-9D56-27F42D5E8A3F}">
      <dgm:prSet/>
      <dgm:spPr/>
      <dgm:t>
        <a:bodyPr/>
        <a:lstStyle/>
        <a:p>
          <a:r>
            <a:rPr lang="zh-TW"/>
            <a:t>先針對最常見環境平台測試</a:t>
          </a:r>
          <a:endParaRPr lang="en-US"/>
        </a:p>
      </dgm:t>
    </dgm:pt>
    <dgm:pt modelId="{6CED9088-2C73-4150-ADBD-093EE0DCEA04}" type="parTrans" cxnId="{37C09AEC-4EDB-4044-A38E-0A48066298A7}">
      <dgm:prSet/>
      <dgm:spPr/>
      <dgm:t>
        <a:bodyPr/>
        <a:lstStyle/>
        <a:p>
          <a:endParaRPr lang="en-US"/>
        </a:p>
      </dgm:t>
    </dgm:pt>
    <dgm:pt modelId="{68AD7577-0E75-42E5-A530-2B95AAEA1470}" type="sibTrans" cxnId="{37C09AEC-4EDB-4044-A38E-0A48066298A7}">
      <dgm:prSet/>
      <dgm:spPr/>
      <dgm:t>
        <a:bodyPr/>
        <a:lstStyle/>
        <a:p>
          <a:endParaRPr lang="en-US"/>
        </a:p>
      </dgm:t>
    </dgm:pt>
    <dgm:pt modelId="{799ECAE4-BCA0-40A3-AA62-AC0083E7B24E}">
      <dgm:prSet/>
      <dgm:spPr/>
      <dgm:t>
        <a:bodyPr/>
        <a:lstStyle/>
        <a:p>
          <a:r>
            <a:rPr lang="zh-TW"/>
            <a:t>先確認邏輯</a:t>
          </a:r>
          <a:r>
            <a:rPr lang="en-US"/>
            <a:t>/</a:t>
          </a:r>
          <a:r>
            <a:rPr lang="zh-TW"/>
            <a:t>行為</a:t>
          </a:r>
          <a:endParaRPr lang="en-US"/>
        </a:p>
      </dgm:t>
    </dgm:pt>
    <dgm:pt modelId="{1C82DF14-D420-41D5-9FF7-31C5BA460E28}" type="parTrans" cxnId="{41040C41-3994-4CAB-A26B-55287274CE48}">
      <dgm:prSet/>
      <dgm:spPr/>
      <dgm:t>
        <a:bodyPr/>
        <a:lstStyle/>
        <a:p>
          <a:endParaRPr lang="en-US"/>
        </a:p>
      </dgm:t>
    </dgm:pt>
    <dgm:pt modelId="{E5C536F9-6EEF-4DC7-AFB5-5F119EA83DF5}" type="sibTrans" cxnId="{41040C41-3994-4CAB-A26B-55287274CE48}">
      <dgm:prSet/>
      <dgm:spPr/>
      <dgm:t>
        <a:bodyPr/>
        <a:lstStyle/>
        <a:p>
          <a:endParaRPr lang="en-US"/>
        </a:p>
      </dgm:t>
    </dgm:pt>
    <dgm:pt modelId="{7EADBFF2-C00F-42B9-9424-7E2C42571F46}">
      <dgm:prSet/>
      <dgm:spPr/>
      <dgm:t>
        <a:bodyPr/>
        <a:lstStyle/>
        <a:p>
          <a:r>
            <a:rPr lang="zh-TW"/>
            <a:t>詳細功能</a:t>
          </a:r>
          <a:endParaRPr lang="en-US"/>
        </a:p>
      </dgm:t>
    </dgm:pt>
    <dgm:pt modelId="{DBB20ACF-0C57-4753-980B-0BFBB8D840D7}" type="parTrans" cxnId="{CE41DCD5-DEE7-4F7A-8F22-697521E15B52}">
      <dgm:prSet/>
      <dgm:spPr/>
      <dgm:t>
        <a:bodyPr/>
        <a:lstStyle/>
        <a:p>
          <a:endParaRPr lang="en-US"/>
        </a:p>
      </dgm:t>
    </dgm:pt>
    <dgm:pt modelId="{B8504A53-7004-4ED0-90A5-8CE1D0998A8D}" type="sibTrans" cxnId="{CE41DCD5-DEE7-4F7A-8F22-697521E15B52}">
      <dgm:prSet/>
      <dgm:spPr/>
      <dgm:t>
        <a:bodyPr/>
        <a:lstStyle/>
        <a:p>
          <a:endParaRPr lang="en-US"/>
        </a:p>
      </dgm:t>
    </dgm:pt>
    <dgm:pt modelId="{D437B15D-6098-4251-B1C0-7FA263A832E8}">
      <dgm:prSet/>
      <dgm:spPr/>
      <dgm:t>
        <a:bodyPr/>
        <a:lstStyle/>
        <a:p>
          <a:r>
            <a:rPr lang="en-US"/>
            <a:t>UI</a:t>
          </a:r>
        </a:p>
      </dgm:t>
    </dgm:pt>
    <dgm:pt modelId="{6E12129E-AE3E-4238-8BF1-251D70562C62}" type="parTrans" cxnId="{FDF74482-1581-427D-AB4D-A0F8436CB40B}">
      <dgm:prSet/>
      <dgm:spPr/>
      <dgm:t>
        <a:bodyPr/>
        <a:lstStyle/>
        <a:p>
          <a:endParaRPr lang="en-US"/>
        </a:p>
      </dgm:t>
    </dgm:pt>
    <dgm:pt modelId="{0EB12DCD-9E1E-4E99-8ED3-EA4245F6095B}" type="sibTrans" cxnId="{FDF74482-1581-427D-AB4D-A0F8436CB40B}">
      <dgm:prSet/>
      <dgm:spPr/>
      <dgm:t>
        <a:bodyPr/>
        <a:lstStyle/>
        <a:p>
          <a:endParaRPr lang="en-US"/>
        </a:p>
      </dgm:t>
    </dgm:pt>
    <dgm:pt modelId="{E1ECE477-B3FE-48B2-BF40-871CD25BBDEC}">
      <dgm:prSet/>
      <dgm:spPr/>
      <dgm:t>
        <a:bodyPr/>
        <a:lstStyle/>
        <a:p>
          <a:r>
            <a:rPr lang="zh-TW"/>
            <a:t>功能間組合使用</a:t>
          </a:r>
          <a:endParaRPr lang="en-US"/>
        </a:p>
      </dgm:t>
    </dgm:pt>
    <dgm:pt modelId="{F2E2105E-F6AA-49C1-BD60-C3A1BD0F0329}" type="parTrans" cxnId="{A10DF8C0-D644-44FD-9761-BE88B916277E}">
      <dgm:prSet/>
      <dgm:spPr/>
      <dgm:t>
        <a:bodyPr/>
        <a:lstStyle/>
        <a:p>
          <a:endParaRPr lang="en-US"/>
        </a:p>
      </dgm:t>
    </dgm:pt>
    <dgm:pt modelId="{BDAB5CCC-0FE3-4FAC-8C5D-140AE1618F14}" type="sibTrans" cxnId="{A10DF8C0-D644-44FD-9761-BE88B916277E}">
      <dgm:prSet/>
      <dgm:spPr/>
      <dgm:t>
        <a:bodyPr/>
        <a:lstStyle/>
        <a:p>
          <a:endParaRPr lang="en-US"/>
        </a:p>
      </dgm:t>
    </dgm:pt>
    <dgm:pt modelId="{291F5E13-7A3E-4F1B-97C3-14D6E4A1B80B}" type="pres">
      <dgm:prSet presAssocID="{A3202E6D-EF41-47AA-88C9-6CAA3C6330CD}" presName="linear" presStyleCnt="0">
        <dgm:presLayoutVars>
          <dgm:animLvl val="lvl"/>
          <dgm:resizeHandles val="exact"/>
        </dgm:presLayoutVars>
      </dgm:prSet>
      <dgm:spPr/>
    </dgm:pt>
    <dgm:pt modelId="{89961737-BC97-4396-8445-61DF507E3EC8}" type="pres">
      <dgm:prSet presAssocID="{98E7FEC8-BC5D-4B18-AAC7-03CB46A097B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57D430D-5A54-4D33-8E3A-C35D62981118}" type="pres">
      <dgm:prSet presAssocID="{98E7FEC8-BC5D-4B18-AAC7-03CB46A097BB}" presName="childText" presStyleLbl="revTx" presStyleIdx="0" presStyleCnt="2">
        <dgm:presLayoutVars>
          <dgm:bulletEnabled val="1"/>
        </dgm:presLayoutVars>
      </dgm:prSet>
      <dgm:spPr/>
    </dgm:pt>
    <dgm:pt modelId="{9DDEA843-2077-4D9B-929E-B2FB02002738}" type="pres">
      <dgm:prSet presAssocID="{434C7B16-1269-49FC-B7DF-F4B62BED49D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0251207-8447-4127-8211-AF78E027F83B}" type="pres">
      <dgm:prSet presAssocID="{434C7B16-1269-49FC-B7DF-F4B62BED49D6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3821F812-FC60-4CBC-B845-4555583CD759}" type="presOf" srcId="{E1ECE477-B3FE-48B2-BF40-871CD25BBDEC}" destId="{D0251207-8447-4127-8211-AF78E027F83B}" srcOrd="0" destOrd="4" presId="urn:microsoft.com/office/officeart/2005/8/layout/vList2"/>
    <dgm:cxn modelId="{6CB97D29-D148-4E14-9F70-351C018F84EC}" srcId="{A3202E6D-EF41-47AA-88C9-6CAA3C6330CD}" destId="{434C7B16-1269-49FC-B7DF-F4B62BED49D6}" srcOrd="1" destOrd="0" parTransId="{519B04B6-7C9A-4951-BFF2-3D87BCAFE7EC}" sibTransId="{825A1673-715E-41ED-92CA-B1B4BBCC2E11}"/>
    <dgm:cxn modelId="{F8FA1036-B5DB-4948-AA45-EE93FF6F7050}" type="presOf" srcId="{799ECAE4-BCA0-40A3-AA62-AC0083E7B24E}" destId="{D0251207-8447-4127-8211-AF78E027F83B}" srcOrd="0" destOrd="1" presId="urn:microsoft.com/office/officeart/2005/8/layout/vList2"/>
    <dgm:cxn modelId="{41040C41-3994-4CAB-A26B-55287274CE48}" srcId="{434C7B16-1269-49FC-B7DF-F4B62BED49D6}" destId="{799ECAE4-BCA0-40A3-AA62-AC0083E7B24E}" srcOrd="1" destOrd="0" parTransId="{1C82DF14-D420-41D5-9FF7-31C5BA460E28}" sibTransId="{E5C536F9-6EEF-4DC7-AFB5-5F119EA83DF5}"/>
    <dgm:cxn modelId="{E1FC0E6A-7D84-4C29-BE7A-A9181CD8FEC5}" type="presOf" srcId="{A5449BDC-0D45-450C-80AF-C33911FCDC06}" destId="{A57D430D-5A54-4D33-8E3A-C35D62981118}" srcOrd="0" destOrd="0" presId="urn:microsoft.com/office/officeart/2005/8/layout/vList2"/>
    <dgm:cxn modelId="{D3CF087D-0254-4A9E-8BCA-2C75E383AD7F}" type="presOf" srcId="{7EADBFF2-C00F-42B9-9424-7E2C42571F46}" destId="{D0251207-8447-4127-8211-AF78E027F83B}" srcOrd="0" destOrd="2" presId="urn:microsoft.com/office/officeart/2005/8/layout/vList2"/>
    <dgm:cxn modelId="{CF15F47E-17DE-4884-B0F7-FA42390F65CF}" srcId="{98E7FEC8-BC5D-4B18-AAC7-03CB46A097BB}" destId="{A5449BDC-0D45-450C-80AF-C33911FCDC06}" srcOrd="0" destOrd="0" parTransId="{09D42AD7-E811-4C2C-972F-ADFE0465BAE5}" sibTransId="{5290D420-F0F2-487F-9D57-D54E0AB2EF4B}"/>
    <dgm:cxn modelId="{FDF74482-1581-427D-AB4D-A0F8436CB40B}" srcId="{434C7B16-1269-49FC-B7DF-F4B62BED49D6}" destId="{D437B15D-6098-4251-B1C0-7FA263A832E8}" srcOrd="3" destOrd="0" parTransId="{6E12129E-AE3E-4238-8BF1-251D70562C62}" sibTransId="{0EB12DCD-9E1E-4E99-8ED3-EA4245F6095B}"/>
    <dgm:cxn modelId="{B0359C92-635F-42D5-B994-F0EEF0C95C5C}" srcId="{A3202E6D-EF41-47AA-88C9-6CAA3C6330CD}" destId="{98E7FEC8-BC5D-4B18-AAC7-03CB46A097BB}" srcOrd="0" destOrd="0" parTransId="{E69417BC-800D-40B0-A000-609754C6DBB8}" sibTransId="{74CBB8D3-445A-4317-9B9F-E49C561A8FE3}"/>
    <dgm:cxn modelId="{35B80FAD-1EF7-4E09-9DDD-9FBCB5BD847D}" type="presOf" srcId="{434C7B16-1269-49FC-B7DF-F4B62BED49D6}" destId="{9DDEA843-2077-4D9B-929E-B2FB02002738}" srcOrd="0" destOrd="0" presId="urn:microsoft.com/office/officeart/2005/8/layout/vList2"/>
    <dgm:cxn modelId="{FFED64B7-28E1-4D21-8A9C-2B09370C9A84}" type="presOf" srcId="{A3202E6D-EF41-47AA-88C9-6CAA3C6330CD}" destId="{291F5E13-7A3E-4F1B-97C3-14D6E4A1B80B}" srcOrd="0" destOrd="0" presId="urn:microsoft.com/office/officeart/2005/8/layout/vList2"/>
    <dgm:cxn modelId="{A10DF8C0-D644-44FD-9761-BE88B916277E}" srcId="{434C7B16-1269-49FC-B7DF-F4B62BED49D6}" destId="{E1ECE477-B3FE-48B2-BF40-871CD25BBDEC}" srcOrd="4" destOrd="0" parTransId="{F2E2105E-F6AA-49C1-BD60-C3A1BD0F0329}" sibTransId="{BDAB5CCC-0FE3-4FAC-8C5D-140AE1618F14}"/>
    <dgm:cxn modelId="{61BE77C5-C943-444C-AC77-1C797D89D045}" type="presOf" srcId="{7A095549-C298-40B7-9D56-27F42D5E8A3F}" destId="{D0251207-8447-4127-8211-AF78E027F83B}" srcOrd="0" destOrd="0" presId="urn:microsoft.com/office/officeart/2005/8/layout/vList2"/>
    <dgm:cxn modelId="{D9728CC6-2558-4787-8106-20D587586924}" type="presOf" srcId="{D437B15D-6098-4251-B1C0-7FA263A832E8}" destId="{D0251207-8447-4127-8211-AF78E027F83B}" srcOrd="0" destOrd="3" presId="urn:microsoft.com/office/officeart/2005/8/layout/vList2"/>
    <dgm:cxn modelId="{CE41DCD5-DEE7-4F7A-8F22-697521E15B52}" srcId="{434C7B16-1269-49FC-B7DF-F4B62BED49D6}" destId="{7EADBFF2-C00F-42B9-9424-7E2C42571F46}" srcOrd="2" destOrd="0" parTransId="{DBB20ACF-0C57-4753-980B-0BFBB8D840D7}" sibTransId="{B8504A53-7004-4ED0-90A5-8CE1D0998A8D}"/>
    <dgm:cxn modelId="{FBAF39E5-CD99-4741-8F8E-5DB862C99E43}" type="presOf" srcId="{98E7FEC8-BC5D-4B18-AAC7-03CB46A097BB}" destId="{89961737-BC97-4396-8445-61DF507E3EC8}" srcOrd="0" destOrd="0" presId="urn:microsoft.com/office/officeart/2005/8/layout/vList2"/>
    <dgm:cxn modelId="{37C09AEC-4EDB-4044-A38E-0A48066298A7}" srcId="{434C7B16-1269-49FC-B7DF-F4B62BED49D6}" destId="{7A095549-C298-40B7-9D56-27F42D5E8A3F}" srcOrd="0" destOrd="0" parTransId="{6CED9088-2C73-4150-ADBD-093EE0DCEA04}" sibTransId="{68AD7577-0E75-42E5-A530-2B95AAEA1470}"/>
    <dgm:cxn modelId="{6418C0FC-10D3-4DC4-8077-579DA8425234}" type="presParOf" srcId="{291F5E13-7A3E-4F1B-97C3-14D6E4A1B80B}" destId="{89961737-BC97-4396-8445-61DF507E3EC8}" srcOrd="0" destOrd="0" presId="urn:microsoft.com/office/officeart/2005/8/layout/vList2"/>
    <dgm:cxn modelId="{1DB19177-09A0-4D00-A849-BB8B8EF1B083}" type="presParOf" srcId="{291F5E13-7A3E-4F1B-97C3-14D6E4A1B80B}" destId="{A57D430D-5A54-4D33-8E3A-C35D62981118}" srcOrd="1" destOrd="0" presId="urn:microsoft.com/office/officeart/2005/8/layout/vList2"/>
    <dgm:cxn modelId="{01CDE2B7-C57E-42B4-A545-29CA4E299CA6}" type="presParOf" srcId="{291F5E13-7A3E-4F1B-97C3-14D6E4A1B80B}" destId="{9DDEA843-2077-4D9B-929E-B2FB02002738}" srcOrd="2" destOrd="0" presId="urn:microsoft.com/office/officeart/2005/8/layout/vList2"/>
    <dgm:cxn modelId="{CCD9DD2B-C838-4C2C-83C5-445580F59C31}" type="presParOf" srcId="{291F5E13-7A3E-4F1B-97C3-14D6E4A1B80B}" destId="{D0251207-8447-4127-8211-AF78E027F83B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45A72DBF-98A4-4458-830E-3AEE89409AE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35F633C-2EF9-4E9C-99AE-62B5B6148214}">
      <dgm:prSet/>
      <dgm:spPr/>
      <dgm:t>
        <a:bodyPr/>
        <a:lstStyle/>
        <a:p>
          <a:r>
            <a:rPr lang="zh-TW"/>
            <a:t>持續回歸測試</a:t>
          </a:r>
          <a:endParaRPr lang="en-US"/>
        </a:p>
      </dgm:t>
    </dgm:pt>
    <dgm:pt modelId="{611EF2C6-E7CC-4B09-8B19-AD9A02C1F1D4}" type="parTrans" cxnId="{F7559B97-8F48-4111-A2D7-C405CF4296F9}">
      <dgm:prSet/>
      <dgm:spPr/>
      <dgm:t>
        <a:bodyPr/>
        <a:lstStyle/>
        <a:p>
          <a:endParaRPr lang="en-US"/>
        </a:p>
      </dgm:t>
    </dgm:pt>
    <dgm:pt modelId="{077FE65C-5B0E-4128-859E-A88D6CF08ECA}" type="sibTrans" cxnId="{F7559B97-8F48-4111-A2D7-C405CF4296F9}">
      <dgm:prSet/>
      <dgm:spPr/>
      <dgm:t>
        <a:bodyPr/>
        <a:lstStyle/>
        <a:p>
          <a:endParaRPr lang="en-US"/>
        </a:p>
      </dgm:t>
    </dgm:pt>
    <dgm:pt modelId="{2C6E592E-C6A1-45B0-89A1-642314161DF8}">
      <dgm:prSet/>
      <dgm:spPr/>
      <dgm:t>
        <a:bodyPr/>
        <a:lstStyle/>
        <a:p>
          <a:r>
            <a:rPr lang="zh-TW"/>
            <a:t>程式有修改就要進行</a:t>
          </a:r>
          <a:endParaRPr lang="en-US"/>
        </a:p>
      </dgm:t>
    </dgm:pt>
    <dgm:pt modelId="{2462577C-472D-4BDA-830F-6B2450C13764}" type="parTrans" cxnId="{A0E61D2F-44F2-49F9-A80B-2E2507B84E41}">
      <dgm:prSet/>
      <dgm:spPr/>
      <dgm:t>
        <a:bodyPr/>
        <a:lstStyle/>
        <a:p>
          <a:endParaRPr lang="en-US"/>
        </a:p>
      </dgm:t>
    </dgm:pt>
    <dgm:pt modelId="{D0BC60A3-F99A-401A-96E7-1EF5237A88CC}" type="sibTrans" cxnId="{A0E61D2F-44F2-49F9-A80B-2E2507B84E41}">
      <dgm:prSet/>
      <dgm:spPr/>
      <dgm:t>
        <a:bodyPr/>
        <a:lstStyle/>
        <a:p>
          <a:endParaRPr lang="en-US"/>
        </a:p>
      </dgm:t>
    </dgm:pt>
    <dgm:pt modelId="{1F1B294E-7BED-4EC3-85F0-BB6BD570396C}">
      <dgm:prSet/>
      <dgm:spPr/>
      <dgm:t>
        <a:bodyPr/>
        <a:lstStyle/>
        <a:p>
          <a:r>
            <a:rPr lang="zh-TW"/>
            <a:t>探索性測試</a:t>
          </a:r>
          <a:endParaRPr lang="en-US"/>
        </a:p>
      </dgm:t>
    </dgm:pt>
    <dgm:pt modelId="{71A3C884-8663-4323-B910-72B24C3DD279}" type="parTrans" cxnId="{45D3276E-856A-44BF-98F3-AE0FAEC7D051}">
      <dgm:prSet/>
      <dgm:spPr/>
      <dgm:t>
        <a:bodyPr/>
        <a:lstStyle/>
        <a:p>
          <a:endParaRPr lang="en-US"/>
        </a:p>
      </dgm:t>
    </dgm:pt>
    <dgm:pt modelId="{707FD048-446E-4CAF-91E0-E447FCFBF8D3}" type="sibTrans" cxnId="{45D3276E-856A-44BF-98F3-AE0FAEC7D051}">
      <dgm:prSet/>
      <dgm:spPr/>
      <dgm:t>
        <a:bodyPr/>
        <a:lstStyle/>
        <a:p>
          <a:endParaRPr lang="en-US"/>
        </a:p>
      </dgm:t>
    </dgm:pt>
    <dgm:pt modelId="{52EECCC9-5760-4D5B-AB10-319A3B4ADA00}">
      <dgm:prSet/>
      <dgm:spPr/>
      <dgm:t>
        <a:bodyPr/>
        <a:lstStyle/>
        <a:p>
          <a:r>
            <a:rPr lang="zh-TW"/>
            <a:t>快速和低成本方式進行</a:t>
          </a:r>
          <a:endParaRPr lang="en-US"/>
        </a:p>
      </dgm:t>
    </dgm:pt>
    <dgm:pt modelId="{73A8967F-8824-4697-A081-43E4B4FA92DA}" type="parTrans" cxnId="{EE56BE55-57E8-4321-B00D-57BFF3BB1358}">
      <dgm:prSet/>
      <dgm:spPr/>
      <dgm:t>
        <a:bodyPr/>
        <a:lstStyle/>
        <a:p>
          <a:endParaRPr lang="en-US"/>
        </a:p>
      </dgm:t>
    </dgm:pt>
    <dgm:pt modelId="{4B00E70E-4C65-4F16-AF6A-AA2CA92FC0B1}" type="sibTrans" cxnId="{EE56BE55-57E8-4321-B00D-57BFF3BB1358}">
      <dgm:prSet/>
      <dgm:spPr/>
      <dgm:t>
        <a:bodyPr/>
        <a:lstStyle/>
        <a:p>
          <a:endParaRPr lang="en-US"/>
        </a:p>
      </dgm:t>
    </dgm:pt>
    <dgm:pt modelId="{90C137B1-CF22-4276-9199-30198517C5D8}">
      <dgm:prSet/>
      <dgm:spPr/>
      <dgm:t>
        <a:bodyPr/>
        <a:lstStyle/>
        <a:p>
          <a:r>
            <a:rPr lang="zh-TW"/>
            <a:t>針對特殊狀況測試</a:t>
          </a:r>
          <a:endParaRPr lang="en-US"/>
        </a:p>
      </dgm:t>
    </dgm:pt>
    <dgm:pt modelId="{490533D9-DF63-4A32-8253-16C06A847DF8}" type="parTrans" cxnId="{B247C151-AF33-4CE0-8F0F-FFF199D51894}">
      <dgm:prSet/>
      <dgm:spPr/>
      <dgm:t>
        <a:bodyPr/>
        <a:lstStyle/>
        <a:p>
          <a:endParaRPr lang="en-US"/>
        </a:p>
      </dgm:t>
    </dgm:pt>
    <dgm:pt modelId="{E2FCFD01-3E69-499B-BC5F-404FBC10C0B3}" type="sibTrans" cxnId="{B247C151-AF33-4CE0-8F0F-FFF199D51894}">
      <dgm:prSet/>
      <dgm:spPr/>
      <dgm:t>
        <a:bodyPr/>
        <a:lstStyle/>
        <a:p>
          <a:endParaRPr lang="en-US"/>
        </a:p>
      </dgm:t>
    </dgm:pt>
    <dgm:pt modelId="{78DB6251-5388-47CD-A1DA-3C31D3900B2C}">
      <dgm:prSet/>
      <dgm:spPr/>
      <dgm:t>
        <a:bodyPr/>
        <a:lstStyle/>
        <a:p>
          <a:r>
            <a:rPr lang="en-US"/>
            <a:t>EX:</a:t>
          </a:r>
        </a:p>
      </dgm:t>
    </dgm:pt>
    <dgm:pt modelId="{FFA02B53-2951-4EA8-A750-A9EAC539C4AC}" type="parTrans" cxnId="{55DC94B9-146F-403B-A6FD-C5ED4EB67BB0}">
      <dgm:prSet/>
      <dgm:spPr/>
      <dgm:t>
        <a:bodyPr/>
        <a:lstStyle/>
        <a:p>
          <a:endParaRPr lang="en-US"/>
        </a:p>
      </dgm:t>
    </dgm:pt>
    <dgm:pt modelId="{47933915-9EDD-4E6D-B957-2F0481E77E37}" type="sibTrans" cxnId="{55DC94B9-146F-403B-A6FD-C5ED4EB67BB0}">
      <dgm:prSet/>
      <dgm:spPr/>
      <dgm:t>
        <a:bodyPr/>
        <a:lstStyle/>
        <a:p>
          <a:endParaRPr lang="en-US"/>
        </a:p>
      </dgm:t>
    </dgm:pt>
    <dgm:pt modelId="{FA3AF8DD-F702-4562-BDA0-AC7DD49ADDFC}">
      <dgm:prSet/>
      <dgm:spPr/>
      <dgm:t>
        <a:bodyPr/>
        <a:lstStyle/>
        <a:p>
          <a:r>
            <a:rPr lang="zh-TW"/>
            <a:t>確認修改影響到誰</a:t>
          </a:r>
          <a:endParaRPr lang="en-US"/>
        </a:p>
      </dgm:t>
    </dgm:pt>
    <dgm:pt modelId="{3F261F7C-61D3-40C7-89CF-4B65AF97191A}" type="parTrans" cxnId="{B95CB94A-A0A7-4FA8-96C3-180B3166E014}">
      <dgm:prSet/>
      <dgm:spPr/>
      <dgm:t>
        <a:bodyPr/>
        <a:lstStyle/>
        <a:p>
          <a:endParaRPr lang="en-US"/>
        </a:p>
      </dgm:t>
    </dgm:pt>
    <dgm:pt modelId="{8E34C8FD-AC8C-40A2-BBB6-67BA5B4D14D0}" type="sibTrans" cxnId="{B95CB94A-A0A7-4FA8-96C3-180B3166E014}">
      <dgm:prSet/>
      <dgm:spPr/>
      <dgm:t>
        <a:bodyPr/>
        <a:lstStyle/>
        <a:p>
          <a:endParaRPr lang="en-US"/>
        </a:p>
      </dgm:t>
    </dgm:pt>
    <dgm:pt modelId="{257A4C9D-FB57-4C30-9E6F-F99E0A28197E}">
      <dgm:prSet/>
      <dgm:spPr/>
      <dgm:t>
        <a:bodyPr/>
        <a:lstStyle/>
        <a:p>
          <a:r>
            <a:rPr lang="zh-TW"/>
            <a:t>確認那些地方也有相同問題</a:t>
          </a:r>
          <a:endParaRPr lang="en-US"/>
        </a:p>
      </dgm:t>
    </dgm:pt>
    <dgm:pt modelId="{D3D0A94E-BFD5-49CE-9A04-E848546D70F1}" type="parTrans" cxnId="{2BFE35F5-B64A-4EE2-AD6D-3CFF373D128B}">
      <dgm:prSet/>
      <dgm:spPr/>
      <dgm:t>
        <a:bodyPr/>
        <a:lstStyle/>
        <a:p>
          <a:endParaRPr lang="en-US"/>
        </a:p>
      </dgm:t>
    </dgm:pt>
    <dgm:pt modelId="{1E50303C-3DB3-4149-81F3-424CEC2124E8}" type="sibTrans" cxnId="{2BFE35F5-B64A-4EE2-AD6D-3CFF373D128B}">
      <dgm:prSet/>
      <dgm:spPr/>
      <dgm:t>
        <a:bodyPr/>
        <a:lstStyle/>
        <a:p>
          <a:endParaRPr lang="en-US"/>
        </a:p>
      </dgm:t>
    </dgm:pt>
    <dgm:pt modelId="{9B593BA1-E58F-4417-A262-C26DF7EBAC13}">
      <dgm:prSet/>
      <dgm:spPr/>
      <dgm:t>
        <a:bodyPr/>
        <a:lstStyle/>
        <a:p>
          <a:r>
            <a:rPr lang="zh-TW"/>
            <a:t>確認難以重現的問題如何重現</a:t>
          </a:r>
          <a:endParaRPr lang="en-US"/>
        </a:p>
      </dgm:t>
    </dgm:pt>
    <dgm:pt modelId="{9410314B-06D0-4DBF-A546-242C061B26BC}" type="parTrans" cxnId="{1EE988AA-5794-41C2-8435-B610074A6F81}">
      <dgm:prSet/>
      <dgm:spPr/>
      <dgm:t>
        <a:bodyPr/>
        <a:lstStyle/>
        <a:p>
          <a:endParaRPr lang="en-US"/>
        </a:p>
      </dgm:t>
    </dgm:pt>
    <dgm:pt modelId="{966F5695-2664-4DB8-800D-FF7AA2DBAD59}" type="sibTrans" cxnId="{1EE988AA-5794-41C2-8435-B610074A6F81}">
      <dgm:prSet/>
      <dgm:spPr/>
      <dgm:t>
        <a:bodyPr/>
        <a:lstStyle/>
        <a:p>
          <a:endParaRPr lang="en-US"/>
        </a:p>
      </dgm:t>
    </dgm:pt>
    <dgm:pt modelId="{10E2F310-7216-4E62-B03B-2C90B4885A80}" type="pres">
      <dgm:prSet presAssocID="{45A72DBF-98A4-4458-830E-3AEE89409AE9}" presName="linear" presStyleCnt="0">
        <dgm:presLayoutVars>
          <dgm:animLvl val="lvl"/>
          <dgm:resizeHandles val="exact"/>
        </dgm:presLayoutVars>
      </dgm:prSet>
      <dgm:spPr/>
    </dgm:pt>
    <dgm:pt modelId="{8B5B4823-6734-4424-8499-E5795DEFE695}" type="pres">
      <dgm:prSet presAssocID="{D35F633C-2EF9-4E9C-99AE-62B5B614821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5B22ABB-CC2C-49D7-8B64-DBAA90179002}" type="pres">
      <dgm:prSet presAssocID="{D35F633C-2EF9-4E9C-99AE-62B5B6148214}" presName="childText" presStyleLbl="revTx" presStyleIdx="0" presStyleCnt="2">
        <dgm:presLayoutVars>
          <dgm:bulletEnabled val="1"/>
        </dgm:presLayoutVars>
      </dgm:prSet>
      <dgm:spPr/>
    </dgm:pt>
    <dgm:pt modelId="{755D4007-6F4E-4D23-93E3-AC05254D3914}" type="pres">
      <dgm:prSet presAssocID="{1F1B294E-7BED-4EC3-85F0-BB6BD570396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81E8C3D-1CA9-48B8-AB4B-3DF953E4D482}" type="pres">
      <dgm:prSet presAssocID="{1F1B294E-7BED-4EC3-85F0-BB6BD570396C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0BFF5900-AC14-4A95-88AE-207F60978707}" type="presOf" srcId="{90C137B1-CF22-4276-9199-30198517C5D8}" destId="{A81E8C3D-1CA9-48B8-AB4B-3DF953E4D482}" srcOrd="0" destOrd="1" presId="urn:microsoft.com/office/officeart/2005/8/layout/vList2"/>
    <dgm:cxn modelId="{504D7913-CA5C-4788-85DE-208050DC1B61}" type="presOf" srcId="{257A4C9D-FB57-4C30-9E6F-F99E0A28197E}" destId="{A81E8C3D-1CA9-48B8-AB4B-3DF953E4D482}" srcOrd="0" destOrd="4" presId="urn:microsoft.com/office/officeart/2005/8/layout/vList2"/>
    <dgm:cxn modelId="{BF27412E-CAC3-47FB-ABC5-FE541F127259}" type="presOf" srcId="{9B593BA1-E58F-4417-A262-C26DF7EBAC13}" destId="{A81E8C3D-1CA9-48B8-AB4B-3DF953E4D482}" srcOrd="0" destOrd="5" presId="urn:microsoft.com/office/officeart/2005/8/layout/vList2"/>
    <dgm:cxn modelId="{A0E61D2F-44F2-49F9-A80B-2E2507B84E41}" srcId="{D35F633C-2EF9-4E9C-99AE-62B5B6148214}" destId="{2C6E592E-C6A1-45B0-89A1-642314161DF8}" srcOrd="0" destOrd="0" parTransId="{2462577C-472D-4BDA-830F-6B2450C13764}" sibTransId="{D0BC60A3-F99A-401A-96E7-1EF5237A88CC}"/>
    <dgm:cxn modelId="{C94A5D43-EB19-49B8-8B0B-1EDADAEF84BC}" type="presOf" srcId="{2C6E592E-C6A1-45B0-89A1-642314161DF8}" destId="{75B22ABB-CC2C-49D7-8B64-DBAA90179002}" srcOrd="0" destOrd="0" presId="urn:microsoft.com/office/officeart/2005/8/layout/vList2"/>
    <dgm:cxn modelId="{B95CB94A-A0A7-4FA8-96C3-180B3166E014}" srcId="{78DB6251-5388-47CD-A1DA-3C31D3900B2C}" destId="{FA3AF8DD-F702-4562-BDA0-AC7DD49ADDFC}" srcOrd="0" destOrd="0" parTransId="{3F261F7C-61D3-40C7-89CF-4B65AF97191A}" sibTransId="{8E34C8FD-AC8C-40A2-BBB6-67BA5B4D14D0}"/>
    <dgm:cxn modelId="{F8CFED4B-BE2E-4FEB-900B-D8504440327A}" type="presOf" srcId="{1F1B294E-7BED-4EC3-85F0-BB6BD570396C}" destId="{755D4007-6F4E-4D23-93E3-AC05254D3914}" srcOrd="0" destOrd="0" presId="urn:microsoft.com/office/officeart/2005/8/layout/vList2"/>
    <dgm:cxn modelId="{45D3276E-856A-44BF-98F3-AE0FAEC7D051}" srcId="{45A72DBF-98A4-4458-830E-3AEE89409AE9}" destId="{1F1B294E-7BED-4EC3-85F0-BB6BD570396C}" srcOrd="1" destOrd="0" parTransId="{71A3C884-8663-4323-B910-72B24C3DD279}" sibTransId="{707FD048-446E-4CAF-91E0-E447FCFBF8D3}"/>
    <dgm:cxn modelId="{3EA7326F-4ED7-4E16-B353-BE8B76F50A87}" type="presOf" srcId="{45A72DBF-98A4-4458-830E-3AEE89409AE9}" destId="{10E2F310-7216-4E62-B03B-2C90B4885A80}" srcOrd="0" destOrd="0" presId="urn:microsoft.com/office/officeart/2005/8/layout/vList2"/>
    <dgm:cxn modelId="{B247C151-AF33-4CE0-8F0F-FFF199D51894}" srcId="{1F1B294E-7BED-4EC3-85F0-BB6BD570396C}" destId="{90C137B1-CF22-4276-9199-30198517C5D8}" srcOrd="1" destOrd="0" parTransId="{490533D9-DF63-4A32-8253-16C06A847DF8}" sibTransId="{E2FCFD01-3E69-499B-BC5F-404FBC10C0B3}"/>
    <dgm:cxn modelId="{EE56BE55-57E8-4321-B00D-57BFF3BB1358}" srcId="{1F1B294E-7BED-4EC3-85F0-BB6BD570396C}" destId="{52EECCC9-5760-4D5B-AB10-319A3B4ADA00}" srcOrd="0" destOrd="0" parTransId="{73A8967F-8824-4697-A081-43E4B4FA92DA}" sibTransId="{4B00E70E-4C65-4F16-AF6A-AA2CA92FC0B1}"/>
    <dgm:cxn modelId="{7A3E5987-1716-4630-97C2-7C5B5BDEAA8E}" type="presOf" srcId="{D35F633C-2EF9-4E9C-99AE-62B5B6148214}" destId="{8B5B4823-6734-4424-8499-E5795DEFE695}" srcOrd="0" destOrd="0" presId="urn:microsoft.com/office/officeart/2005/8/layout/vList2"/>
    <dgm:cxn modelId="{F7559B97-8F48-4111-A2D7-C405CF4296F9}" srcId="{45A72DBF-98A4-4458-830E-3AEE89409AE9}" destId="{D35F633C-2EF9-4E9C-99AE-62B5B6148214}" srcOrd="0" destOrd="0" parTransId="{611EF2C6-E7CC-4B09-8B19-AD9A02C1F1D4}" sibTransId="{077FE65C-5B0E-4128-859E-A88D6CF08ECA}"/>
    <dgm:cxn modelId="{1EE988AA-5794-41C2-8435-B610074A6F81}" srcId="{78DB6251-5388-47CD-A1DA-3C31D3900B2C}" destId="{9B593BA1-E58F-4417-A262-C26DF7EBAC13}" srcOrd="2" destOrd="0" parTransId="{9410314B-06D0-4DBF-A546-242C061B26BC}" sibTransId="{966F5695-2664-4DB8-800D-FF7AA2DBAD59}"/>
    <dgm:cxn modelId="{0F1B2BB1-4E37-49EA-960B-B928F92F3F39}" type="presOf" srcId="{FA3AF8DD-F702-4562-BDA0-AC7DD49ADDFC}" destId="{A81E8C3D-1CA9-48B8-AB4B-3DF953E4D482}" srcOrd="0" destOrd="3" presId="urn:microsoft.com/office/officeart/2005/8/layout/vList2"/>
    <dgm:cxn modelId="{55DC94B9-146F-403B-A6FD-C5ED4EB67BB0}" srcId="{90C137B1-CF22-4276-9199-30198517C5D8}" destId="{78DB6251-5388-47CD-A1DA-3C31D3900B2C}" srcOrd="0" destOrd="0" parTransId="{FFA02B53-2951-4EA8-A750-A9EAC539C4AC}" sibTransId="{47933915-9EDD-4E6D-B957-2F0481E77E37}"/>
    <dgm:cxn modelId="{294323E1-13D5-4B67-9112-4B70384FFA73}" type="presOf" srcId="{52EECCC9-5760-4D5B-AB10-319A3B4ADA00}" destId="{A81E8C3D-1CA9-48B8-AB4B-3DF953E4D482}" srcOrd="0" destOrd="0" presId="urn:microsoft.com/office/officeart/2005/8/layout/vList2"/>
    <dgm:cxn modelId="{2BFE35F5-B64A-4EE2-AD6D-3CFF373D128B}" srcId="{78DB6251-5388-47CD-A1DA-3C31D3900B2C}" destId="{257A4C9D-FB57-4C30-9E6F-F99E0A28197E}" srcOrd="1" destOrd="0" parTransId="{D3D0A94E-BFD5-49CE-9A04-E848546D70F1}" sibTransId="{1E50303C-3DB3-4149-81F3-424CEC2124E8}"/>
    <dgm:cxn modelId="{81985EF6-127B-4A31-856C-2B35412A55EB}" type="presOf" srcId="{78DB6251-5388-47CD-A1DA-3C31D3900B2C}" destId="{A81E8C3D-1CA9-48B8-AB4B-3DF953E4D482}" srcOrd="0" destOrd="2" presId="urn:microsoft.com/office/officeart/2005/8/layout/vList2"/>
    <dgm:cxn modelId="{CF746F5E-8872-4BF3-A356-271C96507E90}" type="presParOf" srcId="{10E2F310-7216-4E62-B03B-2C90B4885A80}" destId="{8B5B4823-6734-4424-8499-E5795DEFE695}" srcOrd="0" destOrd="0" presId="urn:microsoft.com/office/officeart/2005/8/layout/vList2"/>
    <dgm:cxn modelId="{FAA0F74C-463D-4837-94D4-145D62B5CD4A}" type="presParOf" srcId="{10E2F310-7216-4E62-B03B-2C90B4885A80}" destId="{75B22ABB-CC2C-49D7-8B64-DBAA90179002}" srcOrd="1" destOrd="0" presId="urn:microsoft.com/office/officeart/2005/8/layout/vList2"/>
    <dgm:cxn modelId="{D3FCA696-3E6A-4F18-B5B5-2F7F53352D0F}" type="presParOf" srcId="{10E2F310-7216-4E62-B03B-2C90B4885A80}" destId="{755D4007-6F4E-4D23-93E3-AC05254D3914}" srcOrd="2" destOrd="0" presId="urn:microsoft.com/office/officeart/2005/8/layout/vList2"/>
    <dgm:cxn modelId="{FE6E6588-9866-4246-95A6-4536A9C4C89D}" type="presParOf" srcId="{10E2F310-7216-4E62-B03B-2C90B4885A80}" destId="{A81E8C3D-1CA9-48B8-AB4B-3DF953E4D48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FBFB3037-1E0C-4081-B7AC-90757F5CA1D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DB9904F-03F3-4088-B059-A2E67D8DCD53}">
      <dgm:prSet/>
      <dgm:spPr/>
      <dgm:t>
        <a:bodyPr/>
        <a:lstStyle/>
        <a:p>
          <a:r>
            <a:rPr lang="zh-TW"/>
            <a:t>前半段</a:t>
          </a:r>
          <a:endParaRPr lang="en-US"/>
        </a:p>
      </dgm:t>
    </dgm:pt>
    <dgm:pt modelId="{40F93375-F553-4D6E-BB1A-7FB5A5574B9B}" type="parTrans" cxnId="{C604094E-1259-44EC-8685-F8DD586BBE1C}">
      <dgm:prSet/>
      <dgm:spPr/>
      <dgm:t>
        <a:bodyPr/>
        <a:lstStyle/>
        <a:p>
          <a:endParaRPr lang="en-US"/>
        </a:p>
      </dgm:t>
    </dgm:pt>
    <dgm:pt modelId="{D41F6678-C05A-4100-A109-F09AA8F4EF48}" type="sibTrans" cxnId="{C604094E-1259-44EC-8685-F8DD586BBE1C}">
      <dgm:prSet/>
      <dgm:spPr/>
      <dgm:t>
        <a:bodyPr/>
        <a:lstStyle/>
        <a:p>
          <a:endParaRPr lang="en-US"/>
        </a:p>
      </dgm:t>
    </dgm:pt>
    <dgm:pt modelId="{49D731C6-7A73-4630-96C3-5FD7C1EC141A}">
      <dgm:prSet/>
      <dgm:spPr/>
      <dgm:t>
        <a:bodyPr/>
        <a:lstStyle/>
        <a:p>
          <a:r>
            <a:rPr lang="zh-TW"/>
            <a:t>需要多發現錯誤</a:t>
          </a:r>
          <a:r>
            <a:rPr lang="en-US"/>
            <a:t>(70%</a:t>
          </a:r>
          <a:r>
            <a:rPr lang="zh-TW"/>
            <a:t>以上</a:t>
          </a:r>
          <a:r>
            <a:rPr lang="en-US"/>
            <a:t>)</a:t>
          </a:r>
        </a:p>
      </dgm:t>
    </dgm:pt>
    <dgm:pt modelId="{D9611FE8-89A2-4D68-860E-6CD10D24EF61}" type="parTrans" cxnId="{518C0067-378C-47A1-9E6F-D3941467583F}">
      <dgm:prSet/>
      <dgm:spPr/>
      <dgm:t>
        <a:bodyPr/>
        <a:lstStyle/>
        <a:p>
          <a:endParaRPr lang="en-US"/>
        </a:p>
      </dgm:t>
    </dgm:pt>
    <dgm:pt modelId="{F1C73C4C-842C-4E94-BDBC-6359BEF6EADD}" type="sibTrans" cxnId="{518C0067-378C-47A1-9E6F-D3941467583F}">
      <dgm:prSet/>
      <dgm:spPr/>
      <dgm:t>
        <a:bodyPr/>
        <a:lstStyle/>
        <a:p>
          <a:endParaRPr lang="en-US"/>
        </a:p>
      </dgm:t>
    </dgm:pt>
    <dgm:pt modelId="{6246FFE6-48CC-4619-B28C-C4C12E8E76EF}">
      <dgm:prSet/>
      <dgm:spPr/>
      <dgm:t>
        <a:bodyPr/>
        <a:lstStyle/>
        <a:p>
          <a:r>
            <a:rPr lang="zh-TW"/>
            <a:t>強調深度</a:t>
          </a:r>
          <a:endParaRPr lang="en-US"/>
        </a:p>
      </dgm:t>
    </dgm:pt>
    <dgm:pt modelId="{4F4813AE-0216-48FF-BB61-608B91FAEC8D}" type="parTrans" cxnId="{C5E8EE53-74DF-4AF4-82C2-DAF5904DF573}">
      <dgm:prSet/>
      <dgm:spPr/>
      <dgm:t>
        <a:bodyPr/>
        <a:lstStyle/>
        <a:p>
          <a:endParaRPr lang="en-US"/>
        </a:p>
      </dgm:t>
    </dgm:pt>
    <dgm:pt modelId="{B0C6B478-B839-418F-81F8-9199E2FEF36B}" type="sibTrans" cxnId="{C5E8EE53-74DF-4AF4-82C2-DAF5904DF573}">
      <dgm:prSet/>
      <dgm:spPr/>
      <dgm:t>
        <a:bodyPr/>
        <a:lstStyle/>
        <a:p>
          <a:endParaRPr lang="en-US"/>
        </a:p>
      </dgm:t>
    </dgm:pt>
    <dgm:pt modelId="{3E0EA572-B7AF-4F93-9BDA-123024388302}">
      <dgm:prSet/>
      <dgm:spPr/>
      <dgm:t>
        <a:bodyPr/>
        <a:lstStyle/>
        <a:p>
          <a:r>
            <a:rPr lang="zh-TW"/>
            <a:t>最容易發現錯誤的地方</a:t>
          </a:r>
          <a:endParaRPr lang="en-US"/>
        </a:p>
      </dgm:t>
    </dgm:pt>
    <dgm:pt modelId="{250755FC-4397-422C-92A3-098AFF0E9EB9}" type="parTrans" cxnId="{D54B60F7-0743-41CF-A780-4E0B374FF4A2}">
      <dgm:prSet/>
      <dgm:spPr/>
      <dgm:t>
        <a:bodyPr/>
        <a:lstStyle/>
        <a:p>
          <a:endParaRPr lang="en-US"/>
        </a:p>
      </dgm:t>
    </dgm:pt>
    <dgm:pt modelId="{AD5D03F6-ED08-489B-B4C3-6178ED2BE978}" type="sibTrans" cxnId="{D54B60F7-0743-41CF-A780-4E0B374FF4A2}">
      <dgm:prSet/>
      <dgm:spPr/>
      <dgm:t>
        <a:bodyPr/>
        <a:lstStyle/>
        <a:p>
          <a:endParaRPr lang="en-US"/>
        </a:p>
      </dgm:t>
    </dgm:pt>
    <dgm:pt modelId="{3C620D9B-D24C-4C00-A67A-432B5FFFEE89}">
      <dgm:prSet/>
      <dgm:spPr/>
      <dgm:t>
        <a:bodyPr/>
        <a:lstStyle/>
        <a:p>
          <a:r>
            <a:rPr lang="zh-TW"/>
            <a:t>容易出錯的</a:t>
          </a:r>
          <a:r>
            <a:rPr lang="en-US"/>
            <a:t>TestCase</a:t>
          </a:r>
          <a:r>
            <a:rPr lang="zh-TW"/>
            <a:t>要先執行</a:t>
          </a:r>
          <a:endParaRPr lang="en-US"/>
        </a:p>
      </dgm:t>
    </dgm:pt>
    <dgm:pt modelId="{32F5455F-A767-4798-A5EC-9085A844F44E}" type="parTrans" cxnId="{C12D21A9-4989-4B6B-8477-2BC3E9D84872}">
      <dgm:prSet/>
      <dgm:spPr/>
      <dgm:t>
        <a:bodyPr/>
        <a:lstStyle/>
        <a:p>
          <a:endParaRPr lang="en-US"/>
        </a:p>
      </dgm:t>
    </dgm:pt>
    <dgm:pt modelId="{D858294F-B419-48C7-9B3A-95CDD40BD456}" type="sibTrans" cxnId="{C12D21A9-4989-4B6B-8477-2BC3E9D84872}">
      <dgm:prSet/>
      <dgm:spPr/>
      <dgm:t>
        <a:bodyPr/>
        <a:lstStyle/>
        <a:p>
          <a:endParaRPr lang="en-US"/>
        </a:p>
      </dgm:t>
    </dgm:pt>
    <dgm:pt modelId="{8ED501C0-E5F5-4A72-88AF-A0ED2A4FEAED}">
      <dgm:prSet/>
      <dgm:spPr/>
      <dgm:t>
        <a:bodyPr/>
        <a:lstStyle/>
        <a:p>
          <a:r>
            <a:rPr lang="zh-TW"/>
            <a:t>有執行障礙要及早排除</a:t>
          </a:r>
          <a:endParaRPr lang="en-US"/>
        </a:p>
      </dgm:t>
    </dgm:pt>
    <dgm:pt modelId="{DF8A3D52-6FFC-40C9-96E3-1B4CA8FD6D37}" type="parTrans" cxnId="{EC8E1624-86E0-41A6-ABAD-829252FBBF92}">
      <dgm:prSet/>
      <dgm:spPr/>
      <dgm:t>
        <a:bodyPr/>
        <a:lstStyle/>
        <a:p>
          <a:endParaRPr lang="en-US"/>
        </a:p>
      </dgm:t>
    </dgm:pt>
    <dgm:pt modelId="{EBB4E5AC-30B9-408E-A283-B9EAD183BC38}" type="sibTrans" cxnId="{EC8E1624-86E0-41A6-ABAD-829252FBBF92}">
      <dgm:prSet/>
      <dgm:spPr/>
      <dgm:t>
        <a:bodyPr/>
        <a:lstStyle/>
        <a:p>
          <a:endParaRPr lang="en-US"/>
        </a:p>
      </dgm:t>
    </dgm:pt>
    <dgm:pt modelId="{C2A7E1B1-5C08-4E54-AF9A-7E7445EB748B}">
      <dgm:prSet/>
      <dgm:spPr/>
      <dgm:t>
        <a:bodyPr/>
        <a:lstStyle/>
        <a:p>
          <a:r>
            <a:rPr lang="zh-TW"/>
            <a:t>後半段</a:t>
          </a:r>
          <a:endParaRPr lang="en-US"/>
        </a:p>
      </dgm:t>
    </dgm:pt>
    <dgm:pt modelId="{2DF397D3-FF38-4652-A952-C2CF23F49EB7}" type="parTrans" cxnId="{7D43E972-DA1E-446D-AF1D-E79060A417FB}">
      <dgm:prSet/>
      <dgm:spPr/>
      <dgm:t>
        <a:bodyPr/>
        <a:lstStyle/>
        <a:p>
          <a:endParaRPr lang="en-US"/>
        </a:p>
      </dgm:t>
    </dgm:pt>
    <dgm:pt modelId="{7327243F-2327-4F28-BE0C-BCD698961966}" type="sibTrans" cxnId="{7D43E972-DA1E-446D-AF1D-E79060A417FB}">
      <dgm:prSet/>
      <dgm:spPr/>
      <dgm:t>
        <a:bodyPr/>
        <a:lstStyle/>
        <a:p>
          <a:endParaRPr lang="en-US"/>
        </a:p>
      </dgm:t>
    </dgm:pt>
    <dgm:pt modelId="{DFDF8CE4-B880-4B7C-AEB9-1124623DE739}">
      <dgm:prSet/>
      <dgm:spPr/>
      <dgm:t>
        <a:bodyPr/>
        <a:lstStyle/>
        <a:p>
          <a:r>
            <a:rPr lang="zh-TW"/>
            <a:t>從</a:t>
          </a:r>
          <a:r>
            <a:rPr lang="en-US"/>
            <a:t>User</a:t>
          </a:r>
          <a:r>
            <a:rPr lang="zh-TW"/>
            <a:t>角度出發</a:t>
          </a:r>
          <a:endParaRPr lang="en-US"/>
        </a:p>
      </dgm:t>
    </dgm:pt>
    <dgm:pt modelId="{CE1760F6-5681-4264-ACB3-9A59DC3E08E4}" type="parTrans" cxnId="{9D47DCBE-C7B8-452F-B5DF-134E24734E25}">
      <dgm:prSet/>
      <dgm:spPr/>
      <dgm:t>
        <a:bodyPr/>
        <a:lstStyle/>
        <a:p>
          <a:endParaRPr lang="en-US"/>
        </a:p>
      </dgm:t>
    </dgm:pt>
    <dgm:pt modelId="{89E6F94F-DCDA-4257-BAE6-DDED62B95F6C}" type="sibTrans" cxnId="{9D47DCBE-C7B8-452F-B5DF-134E24734E25}">
      <dgm:prSet/>
      <dgm:spPr/>
      <dgm:t>
        <a:bodyPr/>
        <a:lstStyle/>
        <a:p>
          <a:endParaRPr lang="en-US"/>
        </a:p>
      </dgm:t>
    </dgm:pt>
    <dgm:pt modelId="{B14BCC90-4A1F-4521-99A7-2011D3205C02}">
      <dgm:prSet/>
      <dgm:spPr/>
      <dgm:t>
        <a:bodyPr/>
        <a:lstStyle/>
        <a:p>
          <a:r>
            <a:rPr lang="zh-TW"/>
            <a:t>對</a:t>
          </a:r>
          <a:r>
            <a:rPr lang="en-US"/>
            <a:t>User</a:t>
          </a:r>
          <a:r>
            <a:rPr lang="zh-TW"/>
            <a:t>有用</a:t>
          </a:r>
          <a:r>
            <a:rPr lang="en-US"/>
            <a:t>/</a:t>
          </a:r>
          <a:r>
            <a:rPr lang="zh-TW"/>
            <a:t>常用的情境要多進行測試</a:t>
          </a:r>
          <a:endParaRPr lang="en-US"/>
        </a:p>
      </dgm:t>
    </dgm:pt>
    <dgm:pt modelId="{FE4DFBD3-C483-4992-AEDB-8FA1793FC1D6}" type="parTrans" cxnId="{DAB06F9A-0AA4-456B-B6B8-486F1EC49346}">
      <dgm:prSet/>
      <dgm:spPr/>
      <dgm:t>
        <a:bodyPr/>
        <a:lstStyle/>
        <a:p>
          <a:endParaRPr lang="en-US"/>
        </a:p>
      </dgm:t>
    </dgm:pt>
    <dgm:pt modelId="{C5A54A10-7E47-49C9-8A0F-A790AFCF5530}" type="sibTrans" cxnId="{DAB06F9A-0AA4-456B-B6B8-486F1EC49346}">
      <dgm:prSet/>
      <dgm:spPr/>
      <dgm:t>
        <a:bodyPr/>
        <a:lstStyle/>
        <a:p>
          <a:endParaRPr lang="en-US"/>
        </a:p>
      </dgm:t>
    </dgm:pt>
    <dgm:pt modelId="{FFE4A4A2-391D-4013-A965-206248E3A037}">
      <dgm:prSet/>
      <dgm:spPr/>
      <dgm:t>
        <a:bodyPr/>
        <a:lstStyle/>
        <a:p>
          <a:r>
            <a:rPr lang="zh-TW"/>
            <a:t>強調廣度</a:t>
          </a:r>
          <a:endParaRPr lang="en-US"/>
        </a:p>
      </dgm:t>
    </dgm:pt>
    <dgm:pt modelId="{1DAF96F1-D003-4B06-A1E2-4A4FA52811DF}" type="parTrans" cxnId="{B00F713F-E3B2-4145-9121-8CDAA25157A9}">
      <dgm:prSet/>
      <dgm:spPr/>
      <dgm:t>
        <a:bodyPr/>
        <a:lstStyle/>
        <a:p>
          <a:endParaRPr lang="en-US"/>
        </a:p>
      </dgm:t>
    </dgm:pt>
    <dgm:pt modelId="{201CE64B-EE7A-4201-9F6D-E68B3669EA9E}" type="sibTrans" cxnId="{B00F713F-E3B2-4145-9121-8CDAA25157A9}">
      <dgm:prSet/>
      <dgm:spPr/>
      <dgm:t>
        <a:bodyPr/>
        <a:lstStyle/>
        <a:p>
          <a:endParaRPr lang="en-US"/>
        </a:p>
      </dgm:t>
    </dgm:pt>
    <dgm:pt modelId="{7D1D4B99-4C3B-4047-8870-29EEA6FD327D}">
      <dgm:prSet/>
      <dgm:spPr/>
      <dgm:t>
        <a:bodyPr/>
        <a:lstStyle/>
        <a:p>
          <a:r>
            <a:rPr lang="zh-TW"/>
            <a:t>各種不同型態的測試</a:t>
          </a:r>
          <a:endParaRPr lang="en-US"/>
        </a:p>
      </dgm:t>
    </dgm:pt>
    <dgm:pt modelId="{79E21701-2C24-4AA1-8440-921AEE6DC278}" type="parTrans" cxnId="{E4736B78-A7C1-4102-9206-EA64C9EEDDCA}">
      <dgm:prSet/>
      <dgm:spPr/>
      <dgm:t>
        <a:bodyPr/>
        <a:lstStyle/>
        <a:p>
          <a:endParaRPr lang="en-US"/>
        </a:p>
      </dgm:t>
    </dgm:pt>
    <dgm:pt modelId="{17036219-83E9-4AEE-8F77-A7BC09DFBD29}" type="sibTrans" cxnId="{E4736B78-A7C1-4102-9206-EA64C9EEDDCA}">
      <dgm:prSet/>
      <dgm:spPr/>
      <dgm:t>
        <a:bodyPr/>
        <a:lstStyle/>
        <a:p>
          <a:endParaRPr lang="en-US"/>
        </a:p>
      </dgm:t>
    </dgm:pt>
    <dgm:pt modelId="{298E32F6-985B-43DF-9BB6-67367D1B3FC5}">
      <dgm:prSet/>
      <dgm:spPr/>
      <dgm:t>
        <a:bodyPr/>
        <a:lstStyle/>
        <a:p>
          <a:r>
            <a:rPr lang="zh-TW"/>
            <a:t>各種不同的環境組合</a:t>
          </a:r>
          <a:endParaRPr lang="en-US"/>
        </a:p>
      </dgm:t>
    </dgm:pt>
    <dgm:pt modelId="{6506AC74-340D-4CD8-9264-2B57F105D195}" type="parTrans" cxnId="{B607C43E-45D8-4FAC-87FE-DE2B5AC7B819}">
      <dgm:prSet/>
      <dgm:spPr/>
      <dgm:t>
        <a:bodyPr/>
        <a:lstStyle/>
        <a:p>
          <a:endParaRPr lang="en-US"/>
        </a:p>
      </dgm:t>
    </dgm:pt>
    <dgm:pt modelId="{FFE6721A-4190-4EC3-A65E-9A5FEE2BC7FC}" type="sibTrans" cxnId="{B607C43E-45D8-4FAC-87FE-DE2B5AC7B819}">
      <dgm:prSet/>
      <dgm:spPr/>
      <dgm:t>
        <a:bodyPr/>
        <a:lstStyle/>
        <a:p>
          <a:endParaRPr lang="en-US"/>
        </a:p>
      </dgm:t>
    </dgm:pt>
    <dgm:pt modelId="{E1708726-904F-44BB-AE1A-31C262A99B80}" type="pres">
      <dgm:prSet presAssocID="{FBFB3037-1E0C-4081-B7AC-90757F5CA1DD}" presName="linear" presStyleCnt="0">
        <dgm:presLayoutVars>
          <dgm:animLvl val="lvl"/>
          <dgm:resizeHandles val="exact"/>
        </dgm:presLayoutVars>
      </dgm:prSet>
      <dgm:spPr/>
    </dgm:pt>
    <dgm:pt modelId="{D2C79BFB-F4DF-4CBB-ADB6-D241B2BEDBFC}" type="pres">
      <dgm:prSet presAssocID="{CDB9904F-03F3-4088-B059-A2E67D8DCD5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B539FC6-538F-4E7B-B240-C436005DAE19}" type="pres">
      <dgm:prSet presAssocID="{CDB9904F-03F3-4088-B059-A2E67D8DCD53}" presName="childText" presStyleLbl="revTx" presStyleIdx="0" presStyleCnt="2">
        <dgm:presLayoutVars>
          <dgm:bulletEnabled val="1"/>
        </dgm:presLayoutVars>
      </dgm:prSet>
      <dgm:spPr/>
    </dgm:pt>
    <dgm:pt modelId="{758B46BB-8B8A-4B02-BBC2-192C11A1DDAD}" type="pres">
      <dgm:prSet presAssocID="{C2A7E1B1-5C08-4E54-AF9A-7E7445EB748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EDF46E2-1B9F-4CE6-AAAE-C4425469D0FB}" type="pres">
      <dgm:prSet presAssocID="{C2A7E1B1-5C08-4E54-AF9A-7E7445EB748B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472CB02-B672-4E05-A627-F335CC2A7D7E}" type="presOf" srcId="{6246FFE6-48CC-4619-B28C-C4C12E8E76EF}" destId="{0B539FC6-538F-4E7B-B240-C436005DAE19}" srcOrd="0" destOrd="1" presId="urn:microsoft.com/office/officeart/2005/8/layout/vList2"/>
    <dgm:cxn modelId="{EC8E1624-86E0-41A6-ABAD-829252FBBF92}" srcId="{CDB9904F-03F3-4088-B059-A2E67D8DCD53}" destId="{8ED501C0-E5F5-4A72-88AF-A0ED2A4FEAED}" srcOrd="2" destOrd="0" parTransId="{DF8A3D52-6FFC-40C9-96E3-1B4CA8FD6D37}" sibTransId="{EBB4E5AC-30B9-408E-A283-B9EAD183BC38}"/>
    <dgm:cxn modelId="{B607C43E-45D8-4FAC-87FE-DE2B5AC7B819}" srcId="{FFE4A4A2-391D-4013-A965-206248E3A037}" destId="{298E32F6-985B-43DF-9BB6-67367D1B3FC5}" srcOrd="1" destOrd="0" parTransId="{6506AC74-340D-4CD8-9264-2B57F105D195}" sibTransId="{FFE6721A-4190-4EC3-A65E-9A5FEE2BC7FC}"/>
    <dgm:cxn modelId="{B00F713F-E3B2-4145-9121-8CDAA25157A9}" srcId="{C2A7E1B1-5C08-4E54-AF9A-7E7445EB748B}" destId="{FFE4A4A2-391D-4013-A965-206248E3A037}" srcOrd="1" destOrd="0" parTransId="{1DAF96F1-D003-4B06-A1E2-4A4FA52811DF}" sibTransId="{201CE64B-EE7A-4201-9F6D-E68B3669EA9E}"/>
    <dgm:cxn modelId="{9B43AB66-72C3-4E3B-BF94-C44A7971A4D7}" type="presOf" srcId="{3C620D9B-D24C-4C00-A67A-432B5FFFEE89}" destId="{0B539FC6-538F-4E7B-B240-C436005DAE19}" srcOrd="0" destOrd="3" presId="urn:microsoft.com/office/officeart/2005/8/layout/vList2"/>
    <dgm:cxn modelId="{518C0067-378C-47A1-9E6F-D3941467583F}" srcId="{CDB9904F-03F3-4088-B059-A2E67D8DCD53}" destId="{49D731C6-7A73-4630-96C3-5FD7C1EC141A}" srcOrd="0" destOrd="0" parTransId="{D9611FE8-89A2-4D68-860E-6CD10D24EF61}" sibTransId="{F1C73C4C-842C-4E94-BDBC-6359BEF6EADD}"/>
    <dgm:cxn modelId="{999B296C-E7DE-46C8-BA28-8CE13E1BC158}" type="presOf" srcId="{8ED501C0-E5F5-4A72-88AF-A0ED2A4FEAED}" destId="{0B539FC6-538F-4E7B-B240-C436005DAE19}" srcOrd="0" destOrd="4" presId="urn:microsoft.com/office/officeart/2005/8/layout/vList2"/>
    <dgm:cxn modelId="{C604094E-1259-44EC-8685-F8DD586BBE1C}" srcId="{FBFB3037-1E0C-4081-B7AC-90757F5CA1DD}" destId="{CDB9904F-03F3-4088-B059-A2E67D8DCD53}" srcOrd="0" destOrd="0" parTransId="{40F93375-F553-4D6E-BB1A-7FB5A5574B9B}" sibTransId="{D41F6678-C05A-4100-A109-F09AA8F4EF48}"/>
    <dgm:cxn modelId="{889F4F71-1BB1-4B71-AEA3-1E4F63703A13}" type="presOf" srcId="{DFDF8CE4-B880-4B7C-AEB9-1124623DE739}" destId="{CEDF46E2-1B9F-4CE6-AAAE-C4425469D0FB}" srcOrd="0" destOrd="0" presId="urn:microsoft.com/office/officeart/2005/8/layout/vList2"/>
    <dgm:cxn modelId="{7D43E972-DA1E-446D-AF1D-E79060A417FB}" srcId="{FBFB3037-1E0C-4081-B7AC-90757F5CA1DD}" destId="{C2A7E1B1-5C08-4E54-AF9A-7E7445EB748B}" srcOrd="1" destOrd="0" parTransId="{2DF397D3-FF38-4652-A952-C2CF23F49EB7}" sibTransId="{7327243F-2327-4F28-BE0C-BCD698961966}"/>
    <dgm:cxn modelId="{C5E8EE53-74DF-4AF4-82C2-DAF5904DF573}" srcId="{CDB9904F-03F3-4088-B059-A2E67D8DCD53}" destId="{6246FFE6-48CC-4619-B28C-C4C12E8E76EF}" srcOrd="1" destOrd="0" parTransId="{4F4813AE-0216-48FF-BB61-608B91FAEC8D}" sibTransId="{B0C6B478-B839-418F-81F8-9199E2FEF36B}"/>
    <dgm:cxn modelId="{E4736B78-A7C1-4102-9206-EA64C9EEDDCA}" srcId="{FFE4A4A2-391D-4013-A965-206248E3A037}" destId="{7D1D4B99-4C3B-4047-8870-29EEA6FD327D}" srcOrd="0" destOrd="0" parTransId="{79E21701-2C24-4AA1-8440-921AEE6DC278}" sibTransId="{17036219-83E9-4AEE-8F77-A7BC09DFBD29}"/>
    <dgm:cxn modelId="{76A72859-7555-4070-B0BE-6E232DD5068F}" type="presOf" srcId="{CDB9904F-03F3-4088-B059-A2E67D8DCD53}" destId="{D2C79BFB-F4DF-4CBB-ADB6-D241B2BEDBFC}" srcOrd="0" destOrd="0" presId="urn:microsoft.com/office/officeart/2005/8/layout/vList2"/>
    <dgm:cxn modelId="{04E5409A-57EA-4B7D-99B2-323BC83FF7AD}" type="presOf" srcId="{3E0EA572-B7AF-4F93-9BDA-123024388302}" destId="{0B539FC6-538F-4E7B-B240-C436005DAE19}" srcOrd="0" destOrd="2" presId="urn:microsoft.com/office/officeart/2005/8/layout/vList2"/>
    <dgm:cxn modelId="{DAB06F9A-0AA4-456B-B6B8-486F1EC49346}" srcId="{DFDF8CE4-B880-4B7C-AEB9-1124623DE739}" destId="{B14BCC90-4A1F-4521-99A7-2011D3205C02}" srcOrd="0" destOrd="0" parTransId="{FE4DFBD3-C483-4992-AEDB-8FA1793FC1D6}" sibTransId="{C5A54A10-7E47-49C9-8A0F-A790AFCF5530}"/>
    <dgm:cxn modelId="{C12D21A9-4989-4B6B-8477-2BC3E9D84872}" srcId="{6246FFE6-48CC-4619-B28C-C4C12E8E76EF}" destId="{3C620D9B-D24C-4C00-A67A-432B5FFFEE89}" srcOrd="1" destOrd="0" parTransId="{32F5455F-A767-4798-A5EC-9085A844F44E}" sibTransId="{D858294F-B419-48C7-9B3A-95CDD40BD456}"/>
    <dgm:cxn modelId="{951C78BD-37DB-40D8-BDCD-946876444CC3}" type="presOf" srcId="{FFE4A4A2-391D-4013-A965-206248E3A037}" destId="{CEDF46E2-1B9F-4CE6-AAAE-C4425469D0FB}" srcOrd="0" destOrd="2" presId="urn:microsoft.com/office/officeart/2005/8/layout/vList2"/>
    <dgm:cxn modelId="{9D47DCBE-C7B8-452F-B5DF-134E24734E25}" srcId="{C2A7E1B1-5C08-4E54-AF9A-7E7445EB748B}" destId="{DFDF8CE4-B880-4B7C-AEB9-1124623DE739}" srcOrd="0" destOrd="0" parTransId="{CE1760F6-5681-4264-ACB3-9A59DC3E08E4}" sibTransId="{89E6F94F-DCDA-4257-BAE6-DDED62B95F6C}"/>
    <dgm:cxn modelId="{021B32C6-3DA0-4C44-AB0D-6EF0EB4DEB13}" type="presOf" srcId="{7D1D4B99-4C3B-4047-8870-29EEA6FD327D}" destId="{CEDF46E2-1B9F-4CE6-AAAE-C4425469D0FB}" srcOrd="0" destOrd="3" presId="urn:microsoft.com/office/officeart/2005/8/layout/vList2"/>
    <dgm:cxn modelId="{9CCD54D2-0234-4E89-AE25-AEE335A9BE9C}" type="presOf" srcId="{B14BCC90-4A1F-4521-99A7-2011D3205C02}" destId="{CEDF46E2-1B9F-4CE6-AAAE-C4425469D0FB}" srcOrd="0" destOrd="1" presId="urn:microsoft.com/office/officeart/2005/8/layout/vList2"/>
    <dgm:cxn modelId="{DF44ADDA-B1B8-45B6-B0C5-03789BA7DE7D}" type="presOf" srcId="{49D731C6-7A73-4630-96C3-5FD7C1EC141A}" destId="{0B539FC6-538F-4E7B-B240-C436005DAE19}" srcOrd="0" destOrd="0" presId="urn:microsoft.com/office/officeart/2005/8/layout/vList2"/>
    <dgm:cxn modelId="{00B65DE9-559B-4270-92BB-A1C85AF1814B}" type="presOf" srcId="{C2A7E1B1-5C08-4E54-AF9A-7E7445EB748B}" destId="{758B46BB-8B8A-4B02-BBC2-192C11A1DDAD}" srcOrd="0" destOrd="0" presId="urn:microsoft.com/office/officeart/2005/8/layout/vList2"/>
    <dgm:cxn modelId="{D4B2F3F2-771B-46B0-968B-0B5D613B4A58}" type="presOf" srcId="{FBFB3037-1E0C-4081-B7AC-90757F5CA1DD}" destId="{E1708726-904F-44BB-AE1A-31C262A99B80}" srcOrd="0" destOrd="0" presId="urn:microsoft.com/office/officeart/2005/8/layout/vList2"/>
    <dgm:cxn modelId="{D54B60F7-0743-41CF-A780-4E0B374FF4A2}" srcId="{6246FFE6-48CC-4619-B28C-C4C12E8E76EF}" destId="{3E0EA572-B7AF-4F93-9BDA-123024388302}" srcOrd="0" destOrd="0" parTransId="{250755FC-4397-422C-92A3-098AFF0E9EB9}" sibTransId="{AD5D03F6-ED08-489B-B4C3-6178ED2BE978}"/>
    <dgm:cxn modelId="{6425AEF9-DCBC-4E28-9C0E-248DAF33EEA3}" type="presOf" srcId="{298E32F6-985B-43DF-9BB6-67367D1B3FC5}" destId="{CEDF46E2-1B9F-4CE6-AAAE-C4425469D0FB}" srcOrd="0" destOrd="4" presId="urn:microsoft.com/office/officeart/2005/8/layout/vList2"/>
    <dgm:cxn modelId="{471CBB05-B4CB-48CC-B025-4390EBF8FC9E}" type="presParOf" srcId="{E1708726-904F-44BB-AE1A-31C262A99B80}" destId="{D2C79BFB-F4DF-4CBB-ADB6-D241B2BEDBFC}" srcOrd="0" destOrd="0" presId="urn:microsoft.com/office/officeart/2005/8/layout/vList2"/>
    <dgm:cxn modelId="{D97BD6A3-E946-4ABC-AE62-C6930CFA1442}" type="presParOf" srcId="{E1708726-904F-44BB-AE1A-31C262A99B80}" destId="{0B539FC6-538F-4E7B-B240-C436005DAE19}" srcOrd="1" destOrd="0" presId="urn:microsoft.com/office/officeart/2005/8/layout/vList2"/>
    <dgm:cxn modelId="{9369E16B-4131-45BD-ADCC-1B42132E78DD}" type="presParOf" srcId="{E1708726-904F-44BB-AE1A-31C262A99B80}" destId="{758B46BB-8B8A-4B02-BBC2-192C11A1DDAD}" srcOrd="2" destOrd="0" presId="urn:microsoft.com/office/officeart/2005/8/layout/vList2"/>
    <dgm:cxn modelId="{2157D684-8F9A-491B-A5BA-A3F86BE6023B}" type="presParOf" srcId="{E1708726-904F-44BB-AE1A-31C262A99B80}" destId="{CEDF46E2-1B9F-4CE6-AAAE-C4425469D0FB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067E3728-898A-4D39-BA28-739F47C84CB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024E6C-E39D-4EEF-8010-D046150F621F}">
      <dgm:prSet/>
      <dgm:spPr/>
      <dgm:t>
        <a:bodyPr/>
        <a:lstStyle/>
        <a:p>
          <a:r>
            <a:rPr lang="zh-TW"/>
            <a:t>甚麼是回歸測試</a:t>
          </a:r>
          <a:endParaRPr lang="en-US"/>
        </a:p>
      </dgm:t>
    </dgm:pt>
    <dgm:pt modelId="{5D04FC28-945D-4013-9103-B85EBFF42857}" type="parTrans" cxnId="{15C00BD4-A17F-43D0-8065-05FF91B25F81}">
      <dgm:prSet/>
      <dgm:spPr/>
      <dgm:t>
        <a:bodyPr/>
        <a:lstStyle/>
        <a:p>
          <a:endParaRPr lang="en-US"/>
        </a:p>
      </dgm:t>
    </dgm:pt>
    <dgm:pt modelId="{F9B894DE-2048-4E6B-B7F8-3166BED5C891}" type="sibTrans" cxnId="{15C00BD4-A17F-43D0-8065-05FF91B25F81}">
      <dgm:prSet/>
      <dgm:spPr/>
      <dgm:t>
        <a:bodyPr/>
        <a:lstStyle/>
        <a:p>
          <a:endParaRPr lang="en-US"/>
        </a:p>
      </dgm:t>
    </dgm:pt>
    <dgm:pt modelId="{C90DDC1E-72A4-440D-9978-5A2BA521DAC8}">
      <dgm:prSet/>
      <dgm:spPr/>
      <dgm:t>
        <a:bodyPr/>
        <a:lstStyle/>
        <a:p>
          <a:r>
            <a:rPr lang="zh-TW" dirty="0"/>
            <a:t>何時要進行回歸測試</a:t>
          </a:r>
          <a:endParaRPr lang="en-US" dirty="0"/>
        </a:p>
      </dgm:t>
    </dgm:pt>
    <dgm:pt modelId="{BDCB9BD7-F25D-44AD-90F0-4C743DD22FA6}" type="parTrans" cxnId="{B0C69DEC-2CD3-40EB-8500-D737EE3806FC}">
      <dgm:prSet/>
      <dgm:spPr/>
      <dgm:t>
        <a:bodyPr/>
        <a:lstStyle/>
        <a:p>
          <a:endParaRPr lang="en-US"/>
        </a:p>
      </dgm:t>
    </dgm:pt>
    <dgm:pt modelId="{88E6EC55-1B49-4B46-BC6E-3ED04DBCDB6D}" type="sibTrans" cxnId="{B0C69DEC-2CD3-40EB-8500-D737EE3806FC}">
      <dgm:prSet/>
      <dgm:spPr/>
      <dgm:t>
        <a:bodyPr/>
        <a:lstStyle/>
        <a:p>
          <a:endParaRPr lang="en-US"/>
        </a:p>
      </dgm:t>
    </dgm:pt>
    <dgm:pt modelId="{256D2403-A268-40CC-9787-CC4186C246DF}">
      <dgm:prSet/>
      <dgm:spPr/>
      <dgm:t>
        <a:bodyPr/>
        <a:lstStyle/>
        <a:p>
          <a:r>
            <a:rPr lang="zh-TW"/>
            <a:t>怎樣會讓回歸測試有效率</a:t>
          </a:r>
          <a:endParaRPr lang="en-US"/>
        </a:p>
      </dgm:t>
    </dgm:pt>
    <dgm:pt modelId="{A6906E17-6AB6-4840-8074-38DB548AF456}" type="parTrans" cxnId="{7123AD60-2D01-43F7-85A9-F970596FF94D}">
      <dgm:prSet/>
      <dgm:spPr/>
      <dgm:t>
        <a:bodyPr/>
        <a:lstStyle/>
        <a:p>
          <a:endParaRPr lang="en-US"/>
        </a:p>
      </dgm:t>
    </dgm:pt>
    <dgm:pt modelId="{A5AAA84C-FAC4-4FEF-BCA2-AC3E51BCBE10}" type="sibTrans" cxnId="{7123AD60-2D01-43F7-85A9-F970596FF94D}">
      <dgm:prSet/>
      <dgm:spPr/>
      <dgm:t>
        <a:bodyPr/>
        <a:lstStyle/>
        <a:p>
          <a:endParaRPr lang="en-US"/>
        </a:p>
      </dgm:t>
    </dgm:pt>
    <dgm:pt modelId="{A7AFEEF9-2C15-4E05-9572-0FB4340B40A1}">
      <dgm:prSet/>
      <dgm:spPr/>
      <dgm:t>
        <a:bodyPr/>
        <a:lstStyle/>
        <a:p>
          <a:r>
            <a:rPr lang="zh-TW"/>
            <a:t>如何進行回歸測試</a:t>
          </a:r>
          <a:endParaRPr lang="en-US"/>
        </a:p>
      </dgm:t>
    </dgm:pt>
    <dgm:pt modelId="{6A19D22F-5EE4-4B9D-B5B3-AFC07AA67D17}" type="parTrans" cxnId="{19D3B567-F226-401D-BC61-613DB5280564}">
      <dgm:prSet/>
      <dgm:spPr/>
      <dgm:t>
        <a:bodyPr/>
        <a:lstStyle/>
        <a:p>
          <a:endParaRPr lang="en-US"/>
        </a:p>
      </dgm:t>
    </dgm:pt>
    <dgm:pt modelId="{EC6BEA0A-6A50-46C4-86D1-B1EF62FC35F1}" type="sibTrans" cxnId="{19D3B567-F226-401D-BC61-613DB5280564}">
      <dgm:prSet/>
      <dgm:spPr/>
      <dgm:t>
        <a:bodyPr/>
        <a:lstStyle/>
        <a:p>
          <a:endParaRPr lang="en-US"/>
        </a:p>
      </dgm:t>
    </dgm:pt>
    <dgm:pt modelId="{4B9FB496-FCCF-49C1-8C98-20FD8ACC7629}" type="pres">
      <dgm:prSet presAssocID="{067E3728-898A-4D39-BA28-739F47C84CB5}" presName="linear" presStyleCnt="0">
        <dgm:presLayoutVars>
          <dgm:animLvl val="lvl"/>
          <dgm:resizeHandles val="exact"/>
        </dgm:presLayoutVars>
      </dgm:prSet>
      <dgm:spPr/>
    </dgm:pt>
    <dgm:pt modelId="{990A63C7-9BA2-4AD6-A9C7-218F05F16FEC}" type="pres">
      <dgm:prSet presAssocID="{2C024E6C-E39D-4EEF-8010-D046150F621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81DE57E-D1CB-4192-B683-41B06528BEA7}" type="pres">
      <dgm:prSet presAssocID="{F9B894DE-2048-4E6B-B7F8-3166BED5C891}" presName="spacer" presStyleCnt="0"/>
      <dgm:spPr/>
    </dgm:pt>
    <dgm:pt modelId="{CA83FF60-CC7F-496E-8238-DDDCE7A59FE0}" type="pres">
      <dgm:prSet presAssocID="{C90DDC1E-72A4-440D-9978-5A2BA521DAC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BF8D4AE-47B0-41C0-80BE-6839B9CBB313}" type="pres">
      <dgm:prSet presAssocID="{88E6EC55-1B49-4B46-BC6E-3ED04DBCDB6D}" presName="spacer" presStyleCnt="0"/>
      <dgm:spPr/>
    </dgm:pt>
    <dgm:pt modelId="{BB20CC55-BE58-4C67-8E39-AD0EB5CF00F0}" type="pres">
      <dgm:prSet presAssocID="{256D2403-A268-40CC-9787-CC4186C246D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B271D58-E0FA-47F0-8122-DF823AF39E1E}" type="pres">
      <dgm:prSet presAssocID="{A5AAA84C-FAC4-4FEF-BCA2-AC3E51BCBE10}" presName="spacer" presStyleCnt="0"/>
      <dgm:spPr/>
    </dgm:pt>
    <dgm:pt modelId="{207DB873-D813-47C6-8FDA-7C888154A317}" type="pres">
      <dgm:prSet presAssocID="{A7AFEEF9-2C15-4E05-9572-0FB4340B40A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A315208-2486-469D-9DF2-CF32093A2A66}" type="presOf" srcId="{C90DDC1E-72A4-440D-9978-5A2BA521DAC8}" destId="{CA83FF60-CC7F-496E-8238-DDDCE7A59FE0}" srcOrd="0" destOrd="0" presId="urn:microsoft.com/office/officeart/2005/8/layout/vList2"/>
    <dgm:cxn modelId="{7123AD60-2D01-43F7-85A9-F970596FF94D}" srcId="{067E3728-898A-4D39-BA28-739F47C84CB5}" destId="{256D2403-A268-40CC-9787-CC4186C246DF}" srcOrd="2" destOrd="0" parTransId="{A6906E17-6AB6-4840-8074-38DB548AF456}" sibTransId="{A5AAA84C-FAC4-4FEF-BCA2-AC3E51BCBE10}"/>
    <dgm:cxn modelId="{19D3B567-F226-401D-BC61-613DB5280564}" srcId="{067E3728-898A-4D39-BA28-739F47C84CB5}" destId="{A7AFEEF9-2C15-4E05-9572-0FB4340B40A1}" srcOrd="3" destOrd="0" parTransId="{6A19D22F-5EE4-4B9D-B5B3-AFC07AA67D17}" sibTransId="{EC6BEA0A-6A50-46C4-86D1-B1EF62FC35F1}"/>
    <dgm:cxn modelId="{7FE4CB47-343D-4493-94A1-8D9A9D2876F4}" type="presOf" srcId="{067E3728-898A-4D39-BA28-739F47C84CB5}" destId="{4B9FB496-FCCF-49C1-8C98-20FD8ACC7629}" srcOrd="0" destOrd="0" presId="urn:microsoft.com/office/officeart/2005/8/layout/vList2"/>
    <dgm:cxn modelId="{3311694D-4A7B-48B8-8DD4-0D7A9BD6DBC2}" type="presOf" srcId="{256D2403-A268-40CC-9787-CC4186C246DF}" destId="{BB20CC55-BE58-4C67-8E39-AD0EB5CF00F0}" srcOrd="0" destOrd="0" presId="urn:microsoft.com/office/officeart/2005/8/layout/vList2"/>
    <dgm:cxn modelId="{8A3B857B-2424-4B85-84CB-24BE9827A67E}" type="presOf" srcId="{A7AFEEF9-2C15-4E05-9572-0FB4340B40A1}" destId="{207DB873-D813-47C6-8FDA-7C888154A317}" srcOrd="0" destOrd="0" presId="urn:microsoft.com/office/officeart/2005/8/layout/vList2"/>
    <dgm:cxn modelId="{15C00BD4-A17F-43D0-8065-05FF91B25F81}" srcId="{067E3728-898A-4D39-BA28-739F47C84CB5}" destId="{2C024E6C-E39D-4EEF-8010-D046150F621F}" srcOrd="0" destOrd="0" parTransId="{5D04FC28-945D-4013-9103-B85EBFF42857}" sibTransId="{F9B894DE-2048-4E6B-B7F8-3166BED5C891}"/>
    <dgm:cxn modelId="{B0C69DEC-2CD3-40EB-8500-D737EE3806FC}" srcId="{067E3728-898A-4D39-BA28-739F47C84CB5}" destId="{C90DDC1E-72A4-440D-9978-5A2BA521DAC8}" srcOrd="1" destOrd="0" parTransId="{BDCB9BD7-F25D-44AD-90F0-4C743DD22FA6}" sibTransId="{88E6EC55-1B49-4B46-BC6E-3ED04DBCDB6D}"/>
    <dgm:cxn modelId="{AF9A6EEE-19F7-4B89-8150-F58CED09C4CA}" type="presOf" srcId="{2C024E6C-E39D-4EEF-8010-D046150F621F}" destId="{990A63C7-9BA2-4AD6-A9C7-218F05F16FEC}" srcOrd="0" destOrd="0" presId="urn:microsoft.com/office/officeart/2005/8/layout/vList2"/>
    <dgm:cxn modelId="{08D85D22-FE5B-4EDB-94D2-887A1E17EEEF}" type="presParOf" srcId="{4B9FB496-FCCF-49C1-8C98-20FD8ACC7629}" destId="{990A63C7-9BA2-4AD6-A9C7-218F05F16FEC}" srcOrd="0" destOrd="0" presId="urn:microsoft.com/office/officeart/2005/8/layout/vList2"/>
    <dgm:cxn modelId="{AB58F761-7183-4862-B44D-DB02251A5584}" type="presParOf" srcId="{4B9FB496-FCCF-49C1-8C98-20FD8ACC7629}" destId="{081DE57E-D1CB-4192-B683-41B06528BEA7}" srcOrd="1" destOrd="0" presId="urn:microsoft.com/office/officeart/2005/8/layout/vList2"/>
    <dgm:cxn modelId="{2448BDA9-1221-43EF-83D9-D664802006A3}" type="presParOf" srcId="{4B9FB496-FCCF-49C1-8C98-20FD8ACC7629}" destId="{CA83FF60-CC7F-496E-8238-DDDCE7A59FE0}" srcOrd="2" destOrd="0" presId="urn:microsoft.com/office/officeart/2005/8/layout/vList2"/>
    <dgm:cxn modelId="{01E4D470-98B0-4227-8F5B-C44F6373D36C}" type="presParOf" srcId="{4B9FB496-FCCF-49C1-8C98-20FD8ACC7629}" destId="{7BF8D4AE-47B0-41C0-80BE-6839B9CBB313}" srcOrd="3" destOrd="0" presId="urn:microsoft.com/office/officeart/2005/8/layout/vList2"/>
    <dgm:cxn modelId="{1D68DED3-6506-4E4D-9ACE-2E9E93C998CE}" type="presParOf" srcId="{4B9FB496-FCCF-49C1-8C98-20FD8ACC7629}" destId="{BB20CC55-BE58-4C67-8E39-AD0EB5CF00F0}" srcOrd="4" destOrd="0" presId="urn:microsoft.com/office/officeart/2005/8/layout/vList2"/>
    <dgm:cxn modelId="{61838CC0-4AA8-462E-94E4-10B1DAFEF9C7}" type="presParOf" srcId="{4B9FB496-FCCF-49C1-8C98-20FD8ACC7629}" destId="{0B271D58-E0FA-47F0-8122-DF823AF39E1E}" srcOrd="5" destOrd="0" presId="urn:microsoft.com/office/officeart/2005/8/layout/vList2"/>
    <dgm:cxn modelId="{18385A5E-3DC3-4813-801B-FD8F89019E63}" type="presParOf" srcId="{4B9FB496-FCCF-49C1-8C98-20FD8ACC7629}" destId="{207DB873-D813-47C6-8FDA-7C888154A31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4808C64-F6B3-4979-801C-FC4EFC8D1AA3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C15E4BB-DE40-444D-A092-61BBBD954BF0}">
      <dgm:prSet/>
      <dgm:spPr/>
      <dgm:t>
        <a:bodyPr/>
        <a:lstStyle/>
        <a:p>
          <a:r>
            <a:rPr lang="en-US"/>
            <a:t>1.</a:t>
          </a:r>
          <a:r>
            <a:rPr lang="zh-TW"/>
            <a:t>開發人員</a:t>
          </a:r>
          <a:r>
            <a:rPr lang="en-US"/>
            <a:t>:</a:t>
          </a:r>
        </a:p>
      </dgm:t>
    </dgm:pt>
    <dgm:pt modelId="{B7335143-8E1A-4F58-B3C5-AA6075A5C440}" type="parTrans" cxnId="{483724BF-9AC7-4B63-8285-E732AC8F15F2}">
      <dgm:prSet/>
      <dgm:spPr/>
      <dgm:t>
        <a:bodyPr/>
        <a:lstStyle/>
        <a:p>
          <a:endParaRPr lang="en-US"/>
        </a:p>
      </dgm:t>
    </dgm:pt>
    <dgm:pt modelId="{C99A3D26-B434-4BB2-BD6E-A0768404A2A1}" type="sibTrans" cxnId="{483724BF-9AC7-4B63-8285-E732AC8F15F2}">
      <dgm:prSet/>
      <dgm:spPr/>
      <dgm:t>
        <a:bodyPr/>
        <a:lstStyle/>
        <a:p>
          <a:endParaRPr lang="en-US"/>
        </a:p>
      </dgm:t>
    </dgm:pt>
    <dgm:pt modelId="{DCDFCA65-0A53-4A8C-A8AC-4FC1ADBFCA42}">
      <dgm:prSet/>
      <dgm:spPr/>
      <dgm:t>
        <a:bodyPr/>
        <a:lstStyle/>
        <a:p>
          <a:r>
            <a:rPr lang="zh-TW"/>
            <a:t>▶需要提供足夠的</a:t>
          </a:r>
          <a:r>
            <a:rPr lang="en-US"/>
            <a:t>Bug</a:t>
          </a:r>
          <a:r>
            <a:rPr lang="zh-TW"/>
            <a:t>資訊</a:t>
          </a:r>
          <a:endParaRPr lang="en-US"/>
        </a:p>
      </dgm:t>
    </dgm:pt>
    <dgm:pt modelId="{FCC4670F-A10B-4805-9418-91520B428406}" type="parTrans" cxnId="{90BB4395-356E-4C0E-8AE6-A7F75D7304B3}">
      <dgm:prSet/>
      <dgm:spPr/>
      <dgm:t>
        <a:bodyPr/>
        <a:lstStyle/>
        <a:p>
          <a:endParaRPr lang="en-US"/>
        </a:p>
      </dgm:t>
    </dgm:pt>
    <dgm:pt modelId="{D4D801D8-08B7-4B56-A9D7-C26DCD28C81B}" type="sibTrans" cxnId="{90BB4395-356E-4C0E-8AE6-A7F75D7304B3}">
      <dgm:prSet/>
      <dgm:spPr/>
      <dgm:t>
        <a:bodyPr/>
        <a:lstStyle/>
        <a:p>
          <a:endParaRPr lang="en-US"/>
        </a:p>
      </dgm:t>
    </dgm:pt>
    <dgm:pt modelId="{99D4F3FC-35C9-4887-A5B2-F9250CAB079A}">
      <dgm:prSet/>
      <dgm:spPr/>
      <dgm:t>
        <a:bodyPr/>
        <a:lstStyle/>
        <a:p>
          <a:r>
            <a:rPr lang="zh-TW"/>
            <a:t>▶開發品質上的建議</a:t>
          </a:r>
          <a:endParaRPr lang="en-US"/>
        </a:p>
      </dgm:t>
    </dgm:pt>
    <dgm:pt modelId="{F3E82582-2E3C-45FD-BACA-0DBCCBFAA103}" type="parTrans" cxnId="{FF2F0EB3-8A95-451F-843B-F4FE4ACB965C}">
      <dgm:prSet/>
      <dgm:spPr/>
      <dgm:t>
        <a:bodyPr/>
        <a:lstStyle/>
        <a:p>
          <a:endParaRPr lang="en-US"/>
        </a:p>
      </dgm:t>
    </dgm:pt>
    <dgm:pt modelId="{4172FB61-D2F6-4BD8-BCDE-0153F19079CE}" type="sibTrans" cxnId="{FF2F0EB3-8A95-451F-843B-F4FE4ACB965C}">
      <dgm:prSet/>
      <dgm:spPr/>
      <dgm:t>
        <a:bodyPr/>
        <a:lstStyle/>
        <a:p>
          <a:endParaRPr lang="en-US"/>
        </a:p>
      </dgm:t>
    </dgm:pt>
    <dgm:pt modelId="{BD23D19B-250E-4EE3-A91F-53BDE9344A3C}">
      <dgm:prSet/>
      <dgm:spPr/>
      <dgm:t>
        <a:bodyPr/>
        <a:lstStyle/>
        <a:p>
          <a:r>
            <a:rPr lang="zh-TW"/>
            <a:t>▶</a:t>
          </a:r>
          <a:r>
            <a:rPr lang="en-US"/>
            <a:t>2.</a:t>
          </a:r>
          <a:r>
            <a:rPr lang="zh-TW"/>
            <a:t>管理人員</a:t>
          </a:r>
          <a:r>
            <a:rPr lang="en-US"/>
            <a:t>:</a:t>
          </a:r>
        </a:p>
      </dgm:t>
    </dgm:pt>
    <dgm:pt modelId="{EBEB8288-07EB-4DE7-85FF-AA85E030F307}" type="parTrans" cxnId="{D6B53317-00D4-4212-ABDD-286CC031EABF}">
      <dgm:prSet/>
      <dgm:spPr/>
      <dgm:t>
        <a:bodyPr/>
        <a:lstStyle/>
        <a:p>
          <a:endParaRPr lang="en-US"/>
        </a:p>
      </dgm:t>
    </dgm:pt>
    <dgm:pt modelId="{ED1C0F46-701A-42E7-9C1B-312B52A3750F}" type="sibTrans" cxnId="{D6B53317-00D4-4212-ABDD-286CC031EABF}">
      <dgm:prSet/>
      <dgm:spPr/>
      <dgm:t>
        <a:bodyPr/>
        <a:lstStyle/>
        <a:p>
          <a:endParaRPr lang="en-US"/>
        </a:p>
      </dgm:t>
    </dgm:pt>
    <dgm:pt modelId="{4C22F335-26A1-4B58-AD47-0758E91231BB}">
      <dgm:prSet/>
      <dgm:spPr/>
      <dgm:t>
        <a:bodyPr/>
        <a:lstStyle/>
        <a:p>
          <a:r>
            <a:rPr lang="zh-TW"/>
            <a:t>▶品質狀態</a:t>
          </a:r>
          <a:endParaRPr lang="en-US"/>
        </a:p>
      </dgm:t>
    </dgm:pt>
    <dgm:pt modelId="{22BA25C4-A680-4FB2-B1AC-FABE19FE9F0B}" type="parTrans" cxnId="{73BE4458-49A2-4E6D-8CA5-ABB19B2AA34C}">
      <dgm:prSet/>
      <dgm:spPr/>
      <dgm:t>
        <a:bodyPr/>
        <a:lstStyle/>
        <a:p>
          <a:endParaRPr lang="en-US"/>
        </a:p>
      </dgm:t>
    </dgm:pt>
    <dgm:pt modelId="{0D02802A-5FC5-43F2-BAEB-FB86BD5B81F4}" type="sibTrans" cxnId="{73BE4458-49A2-4E6D-8CA5-ABB19B2AA34C}">
      <dgm:prSet/>
      <dgm:spPr/>
      <dgm:t>
        <a:bodyPr/>
        <a:lstStyle/>
        <a:p>
          <a:endParaRPr lang="en-US"/>
        </a:p>
      </dgm:t>
    </dgm:pt>
    <dgm:pt modelId="{9D2CFEA9-5567-4014-93F2-B3D54BCE5217}">
      <dgm:prSet/>
      <dgm:spPr/>
      <dgm:t>
        <a:bodyPr/>
        <a:lstStyle/>
        <a:p>
          <a:r>
            <a:rPr lang="zh-TW"/>
            <a:t>▶輔助決策的資訊</a:t>
          </a:r>
          <a:endParaRPr lang="en-US"/>
        </a:p>
      </dgm:t>
    </dgm:pt>
    <dgm:pt modelId="{D2D11702-550F-4FBD-B147-C0C4DAA27F21}" type="parTrans" cxnId="{EB7C44A2-5CAC-4F1D-B7C3-EE87B1073320}">
      <dgm:prSet/>
      <dgm:spPr/>
      <dgm:t>
        <a:bodyPr/>
        <a:lstStyle/>
        <a:p>
          <a:endParaRPr lang="en-US"/>
        </a:p>
      </dgm:t>
    </dgm:pt>
    <dgm:pt modelId="{544FA64B-298D-4566-BB27-51BC24DD92CC}" type="sibTrans" cxnId="{EB7C44A2-5CAC-4F1D-B7C3-EE87B1073320}">
      <dgm:prSet/>
      <dgm:spPr/>
      <dgm:t>
        <a:bodyPr/>
        <a:lstStyle/>
        <a:p>
          <a:endParaRPr lang="en-US"/>
        </a:p>
      </dgm:t>
    </dgm:pt>
    <dgm:pt modelId="{3753B854-C0AD-4A7B-B0B7-17F55218D8BE}" type="pres">
      <dgm:prSet presAssocID="{84808C64-F6B3-4979-801C-FC4EFC8D1AA3}" presName="Name0" presStyleCnt="0">
        <dgm:presLayoutVars>
          <dgm:dir/>
          <dgm:animLvl val="lvl"/>
          <dgm:resizeHandles val="exact"/>
        </dgm:presLayoutVars>
      </dgm:prSet>
      <dgm:spPr/>
    </dgm:pt>
    <dgm:pt modelId="{B0BF98EB-4FB6-436E-874B-D5D5A8C5BB8C}" type="pres">
      <dgm:prSet presAssocID="{4C15E4BB-DE40-444D-A092-61BBBD954BF0}" presName="composite" presStyleCnt="0"/>
      <dgm:spPr/>
    </dgm:pt>
    <dgm:pt modelId="{92E38E9D-868C-4EBC-9463-999B348BC732}" type="pres">
      <dgm:prSet presAssocID="{4C15E4BB-DE40-444D-A092-61BBBD954BF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49C60695-9B2F-4FAA-BAD8-757C64D48C8D}" type="pres">
      <dgm:prSet presAssocID="{4C15E4BB-DE40-444D-A092-61BBBD954BF0}" presName="desTx" presStyleLbl="alignAccFollowNode1" presStyleIdx="0" presStyleCnt="2">
        <dgm:presLayoutVars>
          <dgm:bulletEnabled val="1"/>
        </dgm:presLayoutVars>
      </dgm:prSet>
      <dgm:spPr/>
    </dgm:pt>
    <dgm:pt modelId="{D1638ED4-9BD2-4285-9357-B3CADCB70743}" type="pres">
      <dgm:prSet presAssocID="{C99A3D26-B434-4BB2-BD6E-A0768404A2A1}" presName="space" presStyleCnt="0"/>
      <dgm:spPr/>
    </dgm:pt>
    <dgm:pt modelId="{C0839261-610E-4AF5-97F1-A2B71DA37721}" type="pres">
      <dgm:prSet presAssocID="{BD23D19B-250E-4EE3-A91F-53BDE9344A3C}" presName="composite" presStyleCnt="0"/>
      <dgm:spPr/>
    </dgm:pt>
    <dgm:pt modelId="{91F86FB0-8E66-47FD-BE89-2367ABA0663B}" type="pres">
      <dgm:prSet presAssocID="{BD23D19B-250E-4EE3-A91F-53BDE9344A3C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E8672448-FD19-4592-A4F0-F74F91E16B1A}" type="pres">
      <dgm:prSet presAssocID="{BD23D19B-250E-4EE3-A91F-53BDE9344A3C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D6B53317-00D4-4212-ABDD-286CC031EABF}" srcId="{84808C64-F6B3-4979-801C-FC4EFC8D1AA3}" destId="{BD23D19B-250E-4EE3-A91F-53BDE9344A3C}" srcOrd="1" destOrd="0" parTransId="{EBEB8288-07EB-4DE7-85FF-AA85E030F307}" sibTransId="{ED1C0F46-701A-42E7-9C1B-312B52A3750F}"/>
    <dgm:cxn modelId="{A2EA0B47-B179-44D7-A46B-440189AC8EFC}" type="presOf" srcId="{4C15E4BB-DE40-444D-A092-61BBBD954BF0}" destId="{92E38E9D-868C-4EBC-9463-999B348BC732}" srcOrd="0" destOrd="0" presId="urn:microsoft.com/office/officeart/2005/8/layout/hList1"/>
    <dgm:cxn modelId="{73BE4458-49A2-4E6D-8CA5-ABB19B2AA34C}" srcId="{BD23D19B-250E-4EE3-A91F-53BDE9344A3C}" destId="{4C22F335-26A1-4B58-AD47-0758E91231BB}" srcOrd="0" destOrd="0" parTransId="{22BA25C4-A680-4FB2-B1AC-FABE19FE9F0B}" sibTransId="{0D02802A-5FC5-43F2-BAEB-FB86BD5B81F4}"/>
    <dgm:cxn modelId="{30DC4B80-E419-4803-ADC9-50BA0A13E897}" type="presOf" srcId="{84808C64-F6B3-4979-801C-FC4EFC8D1AA3}" destId="{3753B854-C0AD-4A7B-B0B7-17F55218D8BE}" srcOrd="0" destOrd="0" presId="urn:microsoft.com/office/officeart/2005/8/layout/hList1"/>
    <dgm:cxn modelId="{2C0C1B84-832B-4804-A471-28539331C682}" type="presOf" srcId="{DCDFCA65-0A53-4A8C-A8AC-4FC1ADBFCA42}" destId="{49C60695-9B2F-4FAA-BAD8-757C64D48C8D}" srcOrd="0" destOrd="0" presId="urn:microsoft.com/office/officeart/2005/8/layout/hList1"/>
    <dgm:cxn modelId="{20F01895-8B8D-4487-AE35-47396FDF2FC4}" type="presOf" srcId="{4C22F335-26A1-4B58-AD47-0758E91231BB}" destId="{E8672448-FD19-4592-A4F0-F74F91E16B1A}" srcOrd="0" destOrd="0" presId="urn:microsoft.com/office/officeart/2005/8/layout/hList1"/>
    <dgm:cxn modelId="{90BB4395-356E-4C0E-8AE6-A7F75D7304B3}" srcId="{4C15E4BB-DE40-444D-A092-61BBBD954BF0}" destId="{DCDFCA65-0A53-4A8C-A8AC-4FC1ADBFCA42}" srcOrd="0" destOrd="0" parTransId="{FCC4670F-A10B-4805-9418-91520B428406}" sibTransId="{D4D801D8-08B7-4B56-A9D7-C26DCD28C81B}"/>
    <dgm:cxn modelId="{EB7C44A2-5CAC-4F1D-B7C3-EE87B1073320}" srcId="{BD23D19B-250E-4EE3-A91F-53BDE9344A3C}" destId="{9D2CFEA9-5567-4014-93F2-B3D54BCE5217}" srcOrd="1" destOrd="0" parTransId="{D2D11702-550F-4FBD-B147-C0C4DAA27F21}" sibTransId="{544FA64B-298D-4566-BB27-51BC24DD92CC}"/>
    <dgm:cxn modelId="{767A2FB1-F669-47B7-9802-DE39B22C1A5F}" type="presOf" srcId="{BD23D19B-250E-4EE3-A91F-53BDE9344A3C}" destId="{91F86FB0-8E66-47FD-BE89-2367ABA0663B}" srcOrd="0" destOrd="0" presId="urn:microsoft.com/office/officeart/2005/8/layout/hList1"/>
    <dgm:cxn modelId="{FF2F0EB3-8A95-451F-843B-F4FE4ACB965C}" srcId="{4C15E4BB-DE40-444D-A092-61BBBD954BF0}" destId="{99D4F3FC-35C9-4887-A5B2-F9250CAB079A}" srcOrd="1" destOrd="0" parTransId="{F3E82582-2E3C-45FD-BACA-0DBCCBFAA103}" sibTransId="{4172FB61-D2F6-4BD8-BCDE-0153F19079CE}"/>
    <dgm:cxn modelId="{483724BF-9AC7-4B63-8285-E732AC8F15F2}" srcId="{84808C64-F6B3-4979-801C-FC4EFC8D1AA3}" destId="{4C15E4BB-DE40-444D-A092-61BBBD954BF0}" srcOrd="0" destOrd="0" parTransId="{B7335143-8E1A-4F58-B3C5-AA6075A5C440}" sibTransId="{C99A3D26-B434-4BB2-BD6E-A0768404A2A1}"/>
    <dgm:cxn modelId="{53C082CF-D807-4A31-A6FF-919B1B6B1CB5}" type="presOf" srcId="{9D2CFEA9-5567-4014-93F2-B3D54BCE5217}" destId="{E8672448-FD19-4592-A4F0-F74F91E16B1A}" srcOrd="0" destOrd="1" presId="urn:microsoft.com/office/officeart/2005/8/layout/hList1"/>
    <dgm:cxn modelId="{56FA38DA-76DC-40AF-995C-7D1EB4420BFF}" type="presOf" srcId="{99D4F3FC-35C9-4887-A5B2-F9250CAB079A}" destId="{49C60695-9B2F-4FAA-BAD8-757C64D48C8D}" srcOrd="0" destOrd="1" presId="urn:microsoft.com/office/officeart/2005/8/layout/hList1"/>
    <dgm:cxn modelId="{C7599762-91B6-42C0-BE60-9F0CD4C2890D}" type="presParOf" srcId="{3753B854-C0AD-4A7B-B0B7-17F55218D8BE}" destId="{B0BF98EB-4FB6-436E-874B-D5D5A8C5BB8C}" srcOrd="0" destOrd="0" presId="urn:microsoft.com/office/officeart/2005/8/layout/hList1"/>
    <dgm:cxn modelId="{EB5D7D19-D675-43CE-BD98-20BF165EC479}" type="presParOf" srcId="{B0BF98EB-4FB6-436E-874B-D5D5A8C5BB8C}" destId="{92E38E9D-868C-4EBC-9463-999B348BC732}" srcOrd="0" destOrd="0" presId="urn:microsoft.com/office/officeart/2005/8/layout/hList1"/>
    <dgm:cxn modelId="{DC18975D-1215-4F8B-BBF1-3F2F255E5902}" type="presParOf" srcId="{B0BF98EB-4FB6-436E-874B-D5D5A8C5BB8C}" destId="{49C60695-9B2F-4FAA-BAD8-757C64D48C8D}" srcOrd="1" destOrd="0" presId="urn:microsoft.com/office/officeart/2005/8/layout/hList1"/>
    <dgm:cxn modelId="{E0064D67-1A04-403A-8664-923AFD7121F7}" type="presParOf" srcId="{3753B854-C0AD-4A7B-B0B7-17F55218D8BE}" destId="{D1638ED4-9BD2-4285-9357-B3CADCB70743}" srcOrd="1" destOrd="0" presId="urn:microsoft.com/office/officeart/2005/8/layout/hList1"/>
    <dgm:cxn modelId="{EAD344F4-2261-4A96-B1E8-4D7633C02D38}" type="presParOf" srcId="{3753B854-C0AD-4A7B-B0B7-17F55218D8BE}" destId="{C0839261-610E-4AF5-97F1-A2B71DA37721}" srcOrd="2" destOrd="0" presId="urn:microsoft.com/office/officeart/2005/8/layout/hList1"/>
    <dgm:cxn modelId="{854B94EC-B5C2-485D-87B4-B8E0D23441D9}" type="presParOf" srcId="{C0839261-610E-4AF5-97F1-A2B71DA37721}" destId="{91F86FB0-8E66-47FD-BE89-2367ABA0663B}" srcOrd="0" destOrd="0" presId="urn:microsoft.com/office/officeart/2005/8/layout/hList1"/>
    <dgm:cxn modelId="{AB6DAC5B-7ED2-4116-A8AD-BDAE6855B7E1}" type="presParOf" srcId="{C0839261-610E-4AF5-97F1-A2B71DA37721}" destId="{E8672448-FD19-4592-A4F0-F74F91E16B1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39331FEE-0CE1-4D6F-9DAC-AD0E478A51B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FEE5DA0-37AA-4D72-AD54-BBEA4267DE79}">
      <dgm:prSet/>
      <dgm:spPr/>
      <dgm:t>
        <a:bodyPr/>
        <a:lstStyle/>
        <a:p>
          <a:r>
            <a:rPr lang="zh-TW"/>
            <a:t>當受測程式修改後 重新測試受測程式及關連情境</a:t>
          </a:r>
          <a:endParaRPr lang="en-US"/>
        </a:p>
      </dgm:t>
    </dgm:pt>
    <dgm:pt modelId="{A628984F-F153-457D-9308-7F7451742C9F}" type="parTrans" cxnId="{8CB4091F-C368-4BEE-ADAD-69D544FCF8C8}">
      <dgm:prSet/>
      <dgm:spPr/>
      <dgm:t>
        <a:bodyPr/>
        <a:lstStyle/>
        <a:p>
          <a:endParaRPr lang="en-US"/>
        </a:p>
      </dgm:t>
    </dgm:pt>
    <dgm:pt modelId="{26F3E105-860D-4A1F-B7F2-9231B1643992}" type="sibTrans" cxnId="{8CB4091F-C368-4BEE-ADAD-69D544FCF8C8}">
      <dgm:prSet/>
      <dgm:spPr/>
      <dgm:t>
        <a:bodyPr/>
        <a:lstStyle/>
        <a:p>
          <a:endParaRPr lang="en-US"/>
        </a:p>
      </dgm:t>
    </dgm:pt>
    <dgm:pt modelId="{49BC22DF-7787-4768-A417-93C346F8AFBE}">
      <dgm:prSet/>
      <dgm:spPr/>
      <dgm:t>
        <a:bodyPr/>
        <a:lstStyle/>
        <a:p>
          <a:r>
            <a:rPr lang="zh-TW"/>
            <a:t>確保舊有的功能運作正常 未受到修改的影響</a:t>
          </a:r>
          <a:endParaRPr lang="en-US"/>
        </a:p>
      </dgm:t>
    </dgm:pt>
    <dgm:pt modelId="{2D01B988-F879-4583-A32F-FA6FE1490B13}" type="parTrans" cxnId="{4D803075-E9A9-4C12-92DE-42E22A844F99}">
      <dgm:prSet/>
      <dgm:spPr/>
      <dgm:t>
        <a:bodyPr/>
        <a:lstStyle/>
        <a:p>
          <a:endParaRPr lang="en-US"/>
        </a:p>
      </dgm:t>
    </dgm:pt>
    <dgm:pt modelId="{F1CD604A-B0CE-41D1-A0A9-B4A4CF045B69}" type="sibTrans" cxnId="{4D803075-E9A9-4C12-92DE-42E22A844F99}">
      <dgm:prSet/>
      <dgm:spPr/>
      <dgm:t>
        <a:bodyPr/>
        <a:lstStyle/>
        <a:p>
          <a:endParaRPr lang="en-US"/>
        </a:p>
      </dgm:t>
    </dgm:pt>
    <dgm:pt modelId="{A2AFC614-27B7-4BC5-9C96-3B084EEE645A}" type="pres">
      <dgm:prSet presAssocID="{39331FEE-0CE1-4D6F-9DAC-AD0E478A51B1}" presName="linear" presStyleCnt="0">
        <dgm:presLayoutVars>
          <dgm:animLvl val="lvl"/>
          <dgm:resizeHandles val="exact"/>
        </dgm:presLayoutVars>
      </dgm:prSet>
      <dgm:spPr/>
    </dgm:pt>
    <dgm:pt modelId="{2126C1B7-4C0D-4787-AA98-38998A16CAB3}" type="pres">
      <dgm:prSet presAssocID="{0FEE5DA0-37AA-4D72-AD54-BBEA4267DE7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97C781E-E8CE-4B4D-B78E-5B8AE2EE2917}" type="pres">
      <dgm:prSet presAssocID="{26F3E105-860D-4A1F-B7F2-9231B1643992}" presName="spacer" presStyleCnt="0"/>
      <dgm:spPr/>
    </dgm:pt>
    <dgm:pt modelId="{87BFAC44-4E24-492D-8380-D03E19124624}" type="pres">
      <dgm:prSet presAssocID="{49BC22DF-7787-4768-A417-93C346F8AFBE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8CB4091F-C368-4BEE-ADAD-69D544FCF8C8}" srcId="{39331FEE-0CE1-4D6F-9DAC-AD0E478A51B1}" destId="{0FEE5DA0-37AA-4D72-AD54-BBEA4267DE79}" srcOrd="0" destOrd="0" parTransId="{A628984F-F153-457D-9308-7F7451742C9F}" sibTransId="{26F3E105-860D-4A1F-B7F2-9231B1643992}"/>
    <dgm:cxn modelId="{C22C4569-7451-43B0-A7F8-685E7F83B4F7}" type="presOf" srcId="{39331FEE-0CE1-4D6F-9DAC-AD0E478A51B1}" destId="{A2AFC614-27B7-4BC5-9C96-3B084EEE645A}" srcOrd="0" destOrd="0" presId="urn:microsoft.com/office/officeart/2005/8/layout/vList2"/>
    <dgm:cxn modelId="{D07DA271-A566-4157-A45D-9291C7D00127}" type="presOf" srcId="{0FEE5DA0-37AA-4D72-AD54-BBEA4267DE79}" destId="{2126C1B7-4C0D-4787-AA98-38998A16CAB3}" srcOrd="0" destOrd="0" presId="urn:microsoft.com/office/officeart/2005/8/layout/vList2"/>
    <dgm:cxn modelId="{4D803075-E9A9-4C12-92DE-42E22A844F99}" srcId="{39331FEE-0CE1-4D6F-9DAC-AD0E478A51B1}" destId="{49BC22DF-7787-4768-A417-93C346F8AFBE}" srcOrd="1" destOrd="0" parTransId="{2D01B988-F879-4583-A32F-FA6FE1490B13}" sibTransId="{F1CD604A-B0CE-41D1-A0A9-B4A4CF045B69}"/>
    <dgm:cxn modelId="{033F33B7-0653-48C7-A5EE-E437C8D34EE2}" type="presOf" srcId="{49BC22DF-7787-4768-A417-93C346F8AFBE}" destId="{87BFAC44-4E24-492D-8380-D03E19124624}" srcOrd="0" destOrd="0" presId="urn:microsoft.com/office/officeart/2005/8/layout/vList2"/>
    <dgm:cxn modelId="{B821D17B-B275-46F9-80B7-D56ABA72AABA}" type="presParOf" srcId="{A2AFC614-27B7-4BC5-9C96-3B084EEE645A}" destId="{2126C1B7-4C0D-4787-AA98-38998A16CAB3}" srcOrd="0" destOrd="0" presId="urn:microsoft.com/office/officeart/2005/8/layout/vList2"/>
    <dgm:cxn modelId="{68066781-B34F-4831-B6E4-68254AD83CE2}" type="presParOf" srcId="{A2AFC614-27B7-4BC5-9C96-3B084EEE645A}" destId="{597C781E-E8CE-4B4D-B78E-5B8AE2EE2917}" srcOrd="1" destOrd="0" presId="urn:microsoft.com/office/officeart/2005/8/layout/vList2"/>
    <dgm:cxn modelId="{0171A412-065F-4551-AF42-EC4B8A03A34B}" type="presParOf" srcId="{A2AFC614-27B7-4BC5-9C96-3B084EEE645A}" destId="{87BFAC44-4E24-492D-8380-D03E1912462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3D012100-D4DB-43D9-B86A-E1B707243AA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3913A28-AA6A-4B4F-A38F-BE224FF3EC77}">
      <dgm:prSet/>
      <dgm:spPr/>
      <dgm:t>
        <a:bodyPr/>
        <a:lstStyle/>
        <a:p>
          <a:r>
            <a:rPr lang="zh-TW"/>
            <a:t>有任何的修改</a:t>
          </a:r>
          <a:endParaRPr lang="en-US"/>
        </a:p>
      </dgm:t>
    </dgm:pt>
    <dgm:pt modelId="{113E1E05-2781-49F4-99A2-EE9B2344858E}" type="parTrans" cxnId="{2FD38F48-6CC3-4C2D-93F5-B1EAD1E6E3EA}">
      <dgm:prSet/>
      <dgm:spPr/>
      <dgm:t>
        <a:bodyPr/>
        <a:lstStyle/>
        <a:p>
          <a:endParaRPr lang="en-US"/>
        </a:p>
      </dgm:t>
    </dgm:pt>
    <dgm:pt modelId="{613E606F-E37C-4090-B3D8-1E5E6D55786F}" type="sibTrans" cxnId="{2FD38F48-6CC3-4C2D-93F5-B1EAD1E6E3EA}">
      <dgm:prSet/>
      <dgm:spPr/>
      <dgm:t>
        <a:bodyPr/>
        <a:lstStyle/>
        <a:p>
          <a:endParaRPr lang="en-US"/>
        </a:p>
      </dgm:t>
    </dgm:pt>
    <dgm:pt modelId="{88D294B3-12C2-4F35-8326-4ABEA6DEEA04}">
      <dgm:prSet/>
      <dgm:spPr/>
      <dgm:t>
        <a:bodyPr/>
        <a:lstStyle/>
        <a:p>
          <a:r>
            <a:rPr lang="zh-TW"/>
            <a:t>修復</a:t>
          </a:r>
          <a:r>
            <a:rPr lang="en-US"/>
            <a:t>Bug</a:t>
          </a:r>
        </a:p>
      </dgm:t>
    </dgm:pt>
    <dgm:pt modelId="{051C84C3-E5B8-47C3-B3AA-653729AC62A9}" type="parTrans" cxnId="{7B390F95-4FB2-462F-9AEB-9F9E2DA40CED}">
      <dgm:prSet/>
      <dgm:spPr/>
      <dgm:t>
        <a:bodyPr/>
        <a:lstStyle/>
        <a:p>
          <a:endParaRPr lang="en-US"/>
        </a:p>
      </dgm:t>
    </dgm:pt>
    <dgm:pt modelId="{1447796D-A775-497E-B0A9-6062D0FA69AF}" type="sibTrans" cxnId="{7B390F95-4FB2-462F-9AEB-9F9E2DA40CED}">
      <dgm:prSet/>
      <dgm:spPr/>
      <dgm:t>
        <a:bodyPr/>
        <a:lstStyle/>
        <a:p>
          <a:endParaRPr lang="en-US"/>
        </a:p>
      </dgm:t>
    </dgm:pt>
    <dgm:pt modelId="{E71B7AC6-2CEC-438A-86DF-44FC1AF9675E}">
      <dgm:prSet/>
      <dgm:spPr/>
      <dgm:t>
        <a:bodyPr/>
        <a:lstStyle/>
        <a:p>
          <a:r>
            <a:rPr lang="zh-TW"/>
            <a:t>調整設計</a:t>
          </a:r>
          <a:r>
            <a:rPr lang="en-US"/>
            <a:t>/</a:t>
          </a:r>
          <a:r>
            <a:rPr lang="zh-TW"/>
            <a:t>重購</a:t>
          </a:r>
          <a:endParaRPr lang="en-US"/>
        </a:p>
      </dgm:t>
    </dgm:pt>
    <dgm:pt modelId="{C47874DA-6DB6-429D-8C69-FE7C11E4F800}" type="parTrans" cxnId="{919AE13E-C50D-4350-8F13-DF95EA5FC013}">
      <dgm:prSet/>
      <dgm:spPr/>
      <dgm:t>
        <a:bodyPr/>
        <a:lstStyle/>
        <a:p>
          <a:endParaRPr lang="en-US"/>
        </a:p>
      </dgm:t>
    </dgm:pt>
    <dgm:pt modelId="{76777EA6-3C4E-4523-B319-7825E9E1C09B}" type="sibTrans" cxnId="{919AE13E-C50D-4350-8F13-DF95EA5FC013}">
      <dgm:prSet/>
      <dgm:spPr/>
      <dgm:t>
        <a:bodyPr/>
        <a:lstStyle/>
        <a:p>
          <a:endParaRPr lang="en-US"/>
        </a:p>
      </dgm:t>
    </dgm:pt>
    <dgm:pt modelId="{CBB5E195-E9C3-4D29-B7A9-4D191315B8BD}">
      <dgm:prSet/>
      <dgm:spPr/>
      <dgm:t>
        <a:bodyPr/>
        <a:lstStyle/>
        <a:p>
          <a:r>
            <a:rPr lang="zh-TW"/>
            <a:t>效能調整</a:t>
          </a:r>
          <a:endParaRPr lang="en-US"/>
        </a:p>
      </dgm:t>
    </dgm:pt>
    <dgm:pt modelId="{5C5BEC43-04F8-4063-AB02-3A6A08AE81A2}" type="parTrans" cxnId="{2B2BDA11-663B-49AD-8F2D-B55B9EF27904}">
      <dgm:prSet/>
      <dgm:spPr/>
      <dgm:t>
        <a:bodyPr/>
        <a:lstStyle/>
        <a:p>
          <a:endParaRPr lang="en-US"/>
        </a:p>
      </dgm:t>
    </dgm:pt>
    <dgm:pt modelId="{2523BE28-6B01-497C-A5B5-77C3301068FF}" type="sibTrans" cxnId="{2B2BDA11-663B-49AD-8F2D-B55B9EF27904}">
      <dgm:prSet/>
      <dgm:spPr/>
      <dgm:t>
        <a:bodyPr/>
        <a:lstStyle/>
        <a:p>
          <a:endParaRPr lang="en-US"/>
        </a:p>
      </dgm:t>
    </dgm:pt>
    <dgm:pt modelId="{5EC16F21-9D70-4278-A08B-86FA0DDC9D1D}">
      <dgm:prSet/>
      <dgm:spPr/>
      <dgm:t>
        <a:bodyPr/>
        <a:lstStyle/>
        <a:p>
          <a:r>
            <a:rPr lang="zh-TW"/>
            <a:t>每當某個功能完成時</a:t>
          </a:r>
          <a:endParaRPr lang="en-US"/>
        </a:p>
      </dgm:t>
    </dgm:pt>
    <dgm:pt modelId="{DE21643E-D3FA-414F-BCFE-75786F290F96}" type="parTrans" cxnId="{33153305-70AB-465C-9E9B-806F7F2D873C}">
      <dgm:prSet/>
      <dgm:spPr/>
      <dgm:t>
        <a:bodyPr/>
        <a:lstStyle/>
        <a:p>
          <a:endParaRPr lang="en-US"/>
        </a:p>
      </dgm:t>
    </dgm:pt>
    <dgm:pt modelId="{C7812C7A-22E0-42A4-9F96-3DB19AF49002}" type="sibTrans" cxnId="{33153305-70AB-465C-9E9B-806F7F2D873C}">
      <dgm:prSet/>
      <dgm:spPr/>
      <dgm:t>
        <a:bodyPr/>
        <a:lstStyle/>
        <a:p>
          <a:endParaRPr lang="en-US"/>
        </a:p>
      </dgm:t>
    </dgm:pt>
    <dgm:pt modelId="{EF313783-8195-451F-901C-802AF59DE58C}">
      <dgm:prSet/>
      <dgm:spPr/>
      <dgm:t>
        <a:bodyPr/>
        <a:lstStyle/>
        <a:p>
          <a:r>
            <a:rPr lang="zh-TW"/>
            <a:t>每當發布新版本時</a:t>
          </a:r>
          <a:endParaRPr lang="en-US"/>
        </a:p>
      </dgm:t>
    </dgm:pt>
    <dgm:pt modelId="{1877B878-4C44-4571-BAF2-4DAEF70D049D}" type="parTrans" cxnId="{721E9366-BBDE-4DB4-A7F5-C1EBC24C73B9}">
      <dgm:prSet/>
      <dgm:spPr/>
      <dgm:t>
        <a:bodyPr/>
        <a:lstStyle/>
        <a:p>
          <a:endParaRPr lang="en-US"/>
        </a:p>
      </dgm:t>
    </dgm:pt>
    <dgm:pt modelId="{DDB1C610-D20F-45FE-8145-E3B6C149E8F2}" type="sibTrans" cxnId="{721E9366-BBDE-4DB4-A7F5-C1EBC24C73B9}">
      <dgm:prSet/>
      <dgm:spPr/>
      <dgm:t>
        <a:bodyPr/>
        <a:lstStyle/>
        <a:p>
          <a:endParaRPr lang="en-US"/>
        </a:p>
      </dgm:t>
    </dgm:pt>
    <dgm:pt modelId="{46AD6F3C-FEE5-4846-80A3-C1793ED4C5D2}" type="pres">
      <dgm:prSet presAssocID="{3D012100-D4DB-43D9-B86A-E1B707243AA6}" presName="linear" presStyleCnt="0">
        <dgm:presLayoutVars>
          <dgm:animLvl val="lvl"/>
          <dgm:resizeHandles val="exact"/>
        </dgm:presLayoutVars>
      </dgm:prSet>
      <dgm:spPr/>
    </dgm:pt>
    <dgm:pt modelId="{F9EBF97F-A7DA-418E-A819-3C27A09829B3}" type="pres">
      <dgm:prSet presAssocID="{D3913A28-AA6A-4B4F-A38F-BE224FF3EC7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9267A60-44BD-44C1-A1D5-375BF15B30E9}" type="pres">
      <dgm:prSet presAssocID="{D3913A28-AA6A-4B4F-A38F-BE224FF3EC77}" presName="childText" presStyleLbl="revTx" presStyleIdx="0" presStyleCnt="1">
        <dgm:presLayoutVars>
          <dgm:bulletEnabled val="1"/>
        </dgm:presLayoutVars>
      </dgm:prSet>
      <dgm:spPr/>
    </dgm:pt>
    <dgm:pt modelId="{B9008747-8AE0-4A99-A603-36107CA28DD2}" type="pres">
      <dgm:prSet presAssocID="{5EC16F21-9D70-4278-A08B-86FA0DDC9D1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A20BC69-C9EE-471C-8C20-36B0EDF5362B}" type="pres">
      <dgm:prSet presAssocID="{C7812C7A-22E0-42A4-9F96-3DB19AF49002}" presName="spacer" presStyleCnt="0"/>
      <dgm:spPr/>
    </dgm:pt>
    <dgm:pt modelId="{186CD94C-7D27-49D7-B714-69085D4900D5}" type="pres">
      <dgm:prSet presAssocID="{EF313783-8195-451F-901C-802AF59DE58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3153305-70AB-465C-9E9B-806F7F2D873C}" srcId="{3D012100-D4DB-43D9-B86A-E1B707243AA6}" destId="{5EC16F21-9D70-4278-A08B-86FA0DDC9D1D}" srcOrd="1" destOrd="0" parTransId="{DE21643E-D3FA-414F-BCFE-75786F290F96}" sibTransId="{C7812C7A-22E0-42A4-9F96-3DB19AF49002}"/>
    <dgm:cxn modelId="{2B2BDA11-663B-49AD-8F2D-B55B9EF27904}" srcId="{D3913A28-AA6A-4B4F-A38F-BE224FF3EC77}" destId="{CBB5E195-E9C3-4D29-B7A9-4D191315B8BD}" srcOrd="2" destOrd="0" parTransId="{5C5BEC43-04F8-4063-AB02-3A6A08AE81A2}" sibTransId="{2523BE28-6B01-497C-A5B5-77C3301068FF}"/>
    <dgm:cxn modelId="{B97E4729-18CF-47A8-83D9-FDAB3580476D}" type="presOf" srcId="{88D294B3-12C2-4F35-8326-4ABEA6DEEA04}" destId="{59267A60-44BD-44C1-A1D5-375BF15B30E9}" srcOrd="0" destOrd="0" presId="urn:microsoft.com/office/officeart/2005/8/layout/vList2"/>
    <dgm:cxn modelId="{919AE13E-C50D-4350-8F13-DF95EA5FC013}" srcId="{D3913A28-AA6A-4B4F-A38F-BE224FF3EC77}" destId="{E71B7AC6-2CEC-438A-86DF-44FC1AF9675E}" srcOrd="1" destOrd="0" parTransId="{C47874DA-6DB6-429D-8C69-FE7C11E4F800}" sibTransId="{76777EA6-3C4E-4523-B319-7825E9E1C09B}"/>
    <dgm:cxn modelId="{721E9366-BBDE-4DB4-A7F5-C1EBC24C73B9}" srcId="{3D012100-D4DB-43D9-B86A-E1B707243AA6}" destId="{EF313783-8195-451F-901C-802AF59DE58C}" srcOrd="2" destOrd="0" parTransId="{1877B878-4C44-4571-BAF2-4DAEF70D049D}" sibTransId="{DDB1C610-D20F-45FE-8145-E3B6C149E8F2}"/>
    <dgm:cxn modelId="{2FD38F48-6CC3-4C2D-93F5-B1EAD1E6E3EA}" srcId="{3D012100-D4DB-43D9-B86A-E1B707243AA6}" destId="{D3913A28-AA6A-4B4F-A38F-BE224FF3EC77}" srcOrd="0" destOrd="0" parTransId="{113E1E05-2781-49F4-99A2-EE9B2344858E}" sibTransId="{613E606F-E37C-4090-B3D8-1E5E6D55786F}"/>
    <dgm:cxn modelId="{DDF4447C-7D66-489C-AD18-4CEF1557A3E9}" type="presOf" srcId="{5EC16F21-9D70-4278-A08B-86FA0DDC9D1D}" destId="{B9008747-8AE0-4A99-A603-36107CA28DD2}" srcOrd="0" destOrd="0" presId="urn:microsoft.com/office/officeart/2005/8/layout/vList2"/>
    <dgm:cxn modelId="{D5D35B8C-4FE4-447C-B412-D29CED6E40CE}" type="presOf" srcId="{D3913A28-AA6A-4B4F-A38F-BE224FF3EC77}" destId="{F9EBF97F-A7DA-418E-A819-3C27A09829B3}" srcOrd="0" destOrd="0" presId="urn:microsoft.com/office/officeart/2005/8/layout/vList2"/>
    <dgm:cxn modelId="{7B390F95-4FB2-462F-9AEB-9F9E2DA40CED}" srcId="{D3913A28-AA6A-4B4F-A38F-BE224FF3EC77}" destId="{88D294B3-12C2-4F35-8326-4ABEA6DEEA04}" srcOrd="0" destOrd="0" parTransId="{051C84C3-E5B8-47C3-B3AA-653729AC62A9}" sibTransId="{1447796D-A775-497E-B0A9-6062D0FA69AF}"/>
    <dgm:cxn modelId="{9AB82C9E-D838-4566-A61D-38F883D830EB}" type="presOf" srcId="{E71B7AC6-2CEC-438A-86DF-44FC1AF9675E}" destId="{59267A60-44BD-44C1-A1D5-375BF15B30E9}" srcOrd="0" destOrd="1" presId="urn:microsoft.com/office/officeart/2005/8/layout/vList2"/>
    <dgm:cxn modelId="{1464C1A6-1893-4E73-805C-FC9FEB72EC55}" type="presOf" srcId="{3D012100-D4DB-43D9-B86A-E1B707243AA6}" destId="{46AD6F3C-FEE5-4846-80A3-C1793ED4C5D2}" srcOrd="0" destOrd="0" presId="urn:microsoft.com/office/officeart/2005/8/layout/vList2"/>
    <dgm:cxn modelId="{C9B938D9-D661-4ECD-A623-AF1968524882}" type="presOf" srcId="{EF313783-8195-451F-901C-802AF59DE58C}" destId="{186CD94C-7D27-49D7-B714-69085D4900D5}" srcOrd="0" destOrd="0" presId="urn:microsoft.com/office/officeart/2005/8/layout/vList2"/>
    <dgm:cxn modelId="{7FFE2EEC-87B0-4FF0-BDB8-9103CD7EA770}" type="presOf" srcId="{CBB5E195-E9C3-4D29-B7A9-4D191315B8BD}" destId="{59267A60-44BD-44C1-A1D5-375BF15B30E9}" srcOrd="0" destOrd="2" presId="urn:microsoft.com/office/officeart/2005/8/layout/vList2"/>
    <dgm:cxn modelId="{B08BDBEB-4AD0-4395-B66D-0755FA59DF8B}" type="presParOf" srcId="{46AD6F3C-FEE5-4846-80A3-C1793ED4C5D2}" destId="{F9EBF97F-A7DA-418E-A819-3C27A09829B3}" srcOrd="0" destOrd="0" presId="urn:microsoft.com/office/officeart/2005/8/layout/vList2"/>
    <dgm:cxn modelId="{7C4C1611-2F35-43D4-AE27-714558141F9B}" type="presParOf" srcId="{46AD6F3C-FEE5-4846-80A3-C1793ED4C5D2}" destId="{59267A60-44BD-44C1-A1D5-375BF15B30E9}" srcOrd="1" destOrd="0" presId="urn:microsoft.com/office/officeart/2005/8/layout/vList2"/>
    <dgm:cxn modelId="{1149774C-B20F-49CF-BF14-CEEA15F44824}" type="presParOf" srcId="{46AD6F3C-FEE5-4846-80A3-C1793ED4C5D2}" destId="{B9008747-8AE0-4A99-A603-36107CA28DD2}" srcOrd="2" destOrd="0" presId="urn:microsoft.com/office/officeart/2005/8/layout/vList2"/>
    <dgm:cxn modelId="{E0F9BD96-3002-43FF-BC7B-5E39F123EDBE}" type="presParOf" srcId="{46AD6F3C-FEE5-4846-80A3-C1793ED4C5D2}" destId="{4A20BC69-C9EE-471C-8C20-36B0EDF5362B}" srcOrd="3" destOrd="0" presId="urn:microsoft.com/office/officeart/2005/8/layout/vList2"/>
    <dgm:cxn modelId="{834ABCB0-48F7-4EC0-9395-9AB4441400A1}" type="presParOf" srcId="{46AD6F3C-FEE5-4846-80A3-C1793ED4C5D2}" destId="{186CD94C-7D27-49D7-B714-69085D4900D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2641E276-A4EC-4301-AF65-3B13A8CE89D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C323DAA-F725-4D98-82C9-4AF23358F510}">
      <dgm:prSet/>
      <dgm:spPr/>
      <dgm:t>
        <a:bodyPr/>
        <a:lstStyle/>
        <a:p>
          <a:r>
            <a:rPr lang="zh-TW"/>
            <a:t>自動化</a:t>
          </a:r>
          <a:endParaRPr lang="en-US"/>
        </a:p>
      </dgm:t>
    </dgm:pt>
    <dgm:pt modelId="{819C452D-603E-43FB-8C07-B4976935A94B}" type="parTrans" cxnId="{D619D90A-049C-470B-A975-E3DA2457967D}">
      <dgm:prSet/>
      <dgm:spPr/>
      <dgm:t>
        <a:bodyPr/>
        <a:lstStyle/>
        <a:p>
          <a:endParaRPr lang="en-US"/>
        </a:p>
      </dgm:t>
    </dgm:pt>
    <dgm:pt modelId="{7FCD719A-3B60-4840-9BBC-7FD061A3AFFF}" type="sibTrans" cxnId="{D619D90A-049C-470B-A975-E3DA2457967D}">
      <dgm:prSet/>
      <dgm:spPr/>
      <dgm:t>
        <a:bodyPr/>
        <a:lstStyle/>
        <a:p>
          <a:endParaRPr lang="en-US"/>
        </a:p>
      </dgm:t>
    </dgm:pt>
    <dgm:pt modelId="{C04A0957-A9BB-4DE8-B149-F14D12AABBFC}">
      <dgm:prSet/>
      <dgm:spPr/>
      <dgm:t>
        <a:bodyPr/>
        <a:lstStyle/>
        <a:p>
          <a:r>
            <a:rPr lang="zh-TW"/>
            <a:t>清楚改動範圍</a:t>
          </a:r>
          <a:endParaRPr lang="en-US"/>
        </a:p>
      </dgm:t>
    </dgm:pt>
    <dgm:pt modelId="{4B6E982A-DEB9-494A-A1B9-94C8DAED4D38}" type="parTrans" cxnId="{8C8F1D48-9ACC-4FFE-9C02-2AB2DC6F3BCE}">
      <dgm:prSet/>
      <dgm:spPr/>
      <dgm:t>
        <a:bodyPr/>
        <a:lstStyle/>
        <a:p>
          <a:endParaRPr lang="en-US"/>
        </a:p>
      </dgm:t>
    </dgm:pt>
    <dgm:pt modelId="{E6CC9D41-D83E-40DB-AC27-0D8377CD0DFA}" type="sibTrans" cxnId="{8C8F1D48-9ACC-4FFE-9C02-2AB2DC6F3BCE}">
      <dgm:prSet/>
      <dgm:spPr/>
      <dgm:t>
        <a:bodyPr/>
        <a:lstStyle/>
        <a:p>
          <a:endParaRPr lang="en-US"/>
        </a:p>
      </dgm:t>
    </dgm:pt>
    <dgm:pt modelId="{C99F5971-F876-42DA-88C5-C5DB63BC4DEF}">
      <dgm:prSet/>
      <dgm:spPr/>
      <dgm:t>
        <a:bodyPr/>
        <a:lstStyle/>
        <a:p>
          <a:r>
            <a:rPr lang="zh-TW"/>
            <a:t>風險導向測試</a:t>
          </a:r>
          <a:endParaRPr lang="en-US"/>
        </a:p>
      </dgm:t>
    </dgm:pt>
    <dgm:pt modelId="{49C4D85C-BA12-4DB4-8CB3-1EC7470DA60B}" type="parTrans" cxnId="{E53827BD-FA43-4B24-A85E-5149CBD1D40E}">
      <dgm:prSet/>
      <dgm:spPr/>
      <dgm:t>
        <a:bodyPr/>
        <a:lstStyle/>
        <a:p>
          <a:endParaRPr lang="en-US"/>
        </a:p>
      </dgm:t>
    </dgm:pt>
    <dgm:pt modelId="{9038B023-1DA5-42C5-BA6D-E34C39867EBA}" type="sibTrans" cxnId="{E53827BD-FA43-4B24-A85E-5149CBD1D40E}">
      <dgm:prSet/>
      <dgm:spPr/>
      <dgm:t>
        <a:bodyPr/>
        <a:lstStyle/>
        <a:p>
          <a:endParaRPr lang="en-US"/>
        </a:p>
      </dgm:t>
    </dgm:pt>
    <dgm:pt modelId="{5B4B7980-7559-4BCB-A5AC-241F75ACC84F}">
      <dgm:prSet/>
      <dgm:spPr/>
      <dgm:t>
        <a:bodyPr/>
        <a:lstStyle/>
        <a:p>
          <a:r>
            <a:rPr lang="zh-TW"/>
            <a:t>有</a:t>
          </a:r>
          <a:r>
            <a:rPr lang="en-US"/>
            <a:t>Bug</a:t>
          </a:r>
          <a:r>
            <a:rPr lang="zh-TW"/>
            <a:t>修改 針對性增加相關的測試個案</a:t>
          </a:r>
          <a:endParaRPr lang="en-US"/>
        </a:p>
      </dgm:t>
    </dgm:pt>
    <dgm:pt modelId="{EB818632-527A-4C65-A6DB-4DEA86D7213E}" type="parTrans" cxnId="{34A815BF-111A-418C-AA14-93A201F456EB}">
      <dgm:prSet/>
      <dgm:spPr/>
      <dgm:t>
        <a:bodyPr/>
        <a:lstStyle/>
        <a:p>
          <a:endParaRPr lang="en-US"/>
        </a:p>
      </dgm:t>
    </dgm:pt>
    <dgm:pt modelId="{51AF68C4-B069-4C41-B110-26F7EAD382C4}" type="sibTrans" cxnId="{34A815BF-111A-418C-AA14-93A201F456EB}">
      <dgm:prSet/>
      <dgm:spPr/>
      <dgm:t>
        <a:bodyPr/>
        <a:lstStyle/>
        <a:p>
          <a:endParaRPr lang="en-US"/>
        </a:p>
      </dgm:t>
    </dgm:pt>
    <dgm:pt modelId="{3E3F9BEA-5313-4B79-9D48-D811213F3615}">
      <dgm:prSet/>
      <dgm:spPr/>
      <dgm:t>
        <a:bodyPr/>
        <a:lstStyle/>
        <a:p>
          <a:r>
            <a:rPr lang="zh-TW"/>
            <a:t>測試個案分類</a:t>
          </a:r>
          <a:endParaRPr lang="en-US"/>
        </a:p>
      </dgm:t>
    </dgm:pt>
    <dgm:pt modelId="{606C2E8F-128E-4311-9B9F-7C286E00B423}" type="parTrans" cxnId="{4C172666-F241-440B-9B23-FD5414B8EC6A}">
      <dgm:prSet/>
      <dgm:spPr/>
      <dgm:t>
        <a:bodyPr/>
        <a:lstStyle/>
        <a:p>
          <a:endParaRPr lang="en-US"/>
        </a:p>
      </dgm:t>
    </dgm:pt>
    <dgm:pt modelId="{D5A8C4A1-CA53-4066-9EA3-6A6BDC1367D0}" type="sibTrans" cxnId="{4C172666-F241-440B-9B23-FD5414B8EC6A}">
      <dgm:prSet/>
      <dgm:spPr/>
      <dgm:t>
        <a:bodyPr/>
        <a:lstStyle/>
        <a:p>
          <a:endParaRPr lang="en-US"/>
        </a:p>
      </dgm:t>
    </dgm:pt>
    <dgm:pt modelId="{E404D48F-3049-4CD5-96F9-B031156DBD1E}" type="pres">
      <dgm:prSet presAssocID="{2641E276-A4EC-4301-AF65-3B13A8CE89DB}" presName="linear" presStyleCnt="0">
        <dgm:presLayoutVars>
          <dgm:animLvl val="lvl"/>
          <dgm:resizeHandles val="exact"/>
        </dgm:presLayoutVars>
      </dgm:prSet>
      <dgm:spPr/>
    </dgm:pt>
    <dgm:pt modelId="{20B5B1ED-1DBB-48FB-B779-C383FD23D520}" type="pres">
      <dgm:prSet presAssocID="{4C323DAA-F725-4D98-82C9-4AF23358F51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937018AA-E371-4649-AC45-EFF11BE4B617}" type="pres">
      <dgm:prSet presAssocID="{7FCD719A-3B60-4840-9BBC-7FD061A3AFFF}" presName="spacer" presStyleCnt="0"/>
      <dgm:spPr/>
    </dgm:pt>
    <dgm:pt modelId="{191FDC50-2EEB-46D3-BDB2-012EB5388F13}" type="pres">
      <dgm:prSet presAssocID="{C04A0957-A9BB-4DE8-B149-F14D12AABBF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F0693A5-E392-44B7-9C62-039CCCE6930D}" type="pres">
      <dgm:prSet presAssocID="{E6CC9D41-D83E-40DB-AC27-0D8377CD0DFA}" presName="spacer" presStyleCnt="0"/>
      <dgm:spPr/>
    </dgm:pt>
    <dgm:pt modelId="{98A2FE1F-5C02-45E8-ACDA-E35AA702D577}" type="pres">
      <dgm:prSet presAssocID="{C99F5971-F876-42DA-88C5-C5DB63BC4DE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0392A0E-C69E-4CE5-90C4-0EAFD3DC49D0}" type="pres">
      <dgm:prSet presAssocID="{9038B023-1DA5-42C5-BA6D-E34C39867EBA}" presName="spacer" presStyleCnt="0"/>
      <dgm:spPr/>
    </dgm:pt>
    <dgm:pt modelId="{D481C7DA-57F1-4725-A429-80E3BA15549A}" type="pres">
      <dgm:prSet presAssocID="{5B4B7980-7559-4BCB-A5AC-241F75ACC84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BB42C1E-B620-49CC-8675-219D72A06909}" type="pres">
      <dgm:prSet presAssocID="{51AF68C4-B069-4C41-B110-26F7EAD382C4}" presName="spacer" presStyleCnt="0"/>
      <dgm:spPr/>
    </dgm:pt>
    <dgm:pt modelId="{E2A61082-AE4D-4C76-B517-A344CCEF0BBE}" type="pres">
      <dgm:prSet presAssocID="{3E3F9BEA-5313-4B79-9D48-D811213F3615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D619D90A-049C-470B-A975-E3DA2457967D}" srcId="{2641E276-A4EC-4301-AF65-3B13A8CE89DB}" destId="{4C323DAA-F725-4D98-82C9-4AF23358F510}" srcOrd="0" destOrd="0" parTransId="{819C452D-603E-43FB-8C07-B4976935A94B}" sibTransId="{7FCD719A-3B60-4840-9BBC-7FD061A3AFFF}"/>
    <dgm:cxn modelId="{096C4629-9949-4294-811B-77D77C52618F}" type="presOf" srcId="{C04A0957-A9BB-4DE8-B149-F14D12AABBFC}" destId="{191FDC50-2EEB-46D3-BDB2-012EB5388F13}" srcOrd="0" destOrd="0" presId="urn:microsoft.com/office/officeart/2005/8/layout/vList2"/>
    <dgm:cxn modelId="{8915B740-5CDD-4B18-BF45-DBE30EE9D72C}" type="presOf" srcId="{C99F5971-F876-42DA-88C5-C5DB63BC4DEF}" destId="{98A2FE1F-5C02-45E8-ACDA-E35AA702D577}" srcOrd="0" destOrd="0" presId="urn:microsoft.com/office/officeart/2005/8/layout/vList2"/>
    <dgm:cxn modelId="{4C172666-F241-440B-9B23-FD5414B8EC6A}" srcId="{2641E276-A4EC-4301-AF65-3B13A8CE89DB}" destId="{3E3F9BEA-5313-4B79-9D48-D811213F3615}" srcOrd="4" destOrd="0" parTransId="{606C2E8F-128E-4311-9B9F-7C286E00B423}" sibTransId="{D5A8C4A1-CA53-4066-9EA3-6A6BDC1367D0}"/>
    <dgm:cxn modelId="{8C8F1D48-9ACC-4FFE-9C02-2AB2DC6F3BCE}" srcId="{2641E276-A4EC-4301-AF65-3B13A8CE89DB}" destId="{C04A0957-A9BB-4DE8-B149-F14D12AABBFC}" srcOrd="1" destOrd="0" parTransId="{4B6E982A-DEB9-494A-A1B9-94C8DAED4D38}" sibTransId="{E6CC9D41-D83E-40DB-AC27-0D8377CD0DFA}"/>
    <dgm:cxn modelId="{CB04514D-272A-4113-A2FA-6014495BD93E}" type="presOf" srcId="{2641E276-A4EC-4301-AF65-3B13A8CE89DB}" destId="{E404D48F-3049-4CD5-96F9-B031156DBD1E}" srcOrd="0" destOrd="0" presId="urn:microsoft.com/office/officeart/2005/8/layout/vList2"/>
    <dgm:cxn modelId="{7A997594-B6C2-4806-BC22-00043E029809}" type="presOf" srcId="{5B4B7980-7559-4BCB-A5AC-241F75ACC84F}" destId="{D481C7DA-57F1-4725-A429-80E3BA15549A}" srcOrd="0" destOrd="0" presId="urn:microsoft.com/office/officeart/2005/8/layout/vList2"/>
    <dgm:cxn modelId="{5F6173B2-6E6A-46F6-A98A-245421651B2F}" type="presOf" srcId="{3E3F9BEA-5313-4B79-9D48-D811213F3615}" destId="{E2A61082-AE4D-4C76-B517-A344CCEF0BBE}" srcOrd="0" destOrd="0" presId="urn:microsoft.com/office/officeart/2005/8/layout/vList2"/>
    <dgm:cxn modelId="{E53827BD-FA43-4B24-A85E-5149CBD1D40E}" srcId="{2641E276-A4EC-4301-AF65-3B13A8CE89DB}" destId="{C99F5971-F876-42DA-88C5-C5DB63BC4DEF}" srcOrd="2" destOrd="0" parTransId="{49C4D85C-BA12-4DB4-8CB3-1EC7470DA60B}" sibTransId="{9038B023-1DA5-42C5-BA6D-E34C39867EBA}"/>
    <dgm:cxn modelId="{34A815BF-111A-418C-AA14-93A201F456EB}" srcId="{2641E276-A4EC-4301-AF65-3B13A8CE89DB}" destId="{5B4B7980-7559-4BCB-A5AC-241F75ACC84F}" srcOrd="3" destOrd="0" parTransId="{EB818632-527A-4C65-A6DB-4DEA86D7213E}" sibTransId="{51AF68C4-B069-4C41-B110-26F7EAD382C4}"/>
    <dgm:cxn modelId="{1891A7D2-ECDE-4AC4-8D87-3DB2CCBE9F79}" type="presOf" srcId="{4C323DAA-F725-4D98-82C9-4AF23358F510}" destId="{20B5B1ED-1DBB-48FB-B779-C383FD23D520}" srcOrd="0" destOrd="0" presId="urn:microsoft.com/office/officeart/2005/8/layout/vList2"/>
    <dgm:cxn modelId="{C38C2A56-0E48-4D44-AC7D-003135882AC2}" type="presParOf" srcId="{E404D48F-3049-4CD5-96F9-B031156DBD1E}" destId="{20B5B1ED-1DBB-48FB-B779-C383FD23D520}" srcOrd="0" destOrd="0" presId="urn:microsoft.com/office/officeart/2005/8/layout/vList2"/>
    <dgm:cxn modelId="{D7FD74B5-2AC1-49CE-8B87-0F5C83C20AAF}" type="presParOf" srcId="{E404D48F-3049-4CD5-96F9-B031156DBD1E}" destId="{937018AA-E371-4649-AC45-EFF11BE4B617}" srcOrd="1" destOrd="0" presId="urn:microsoft.com/office/officeart/2005/8/layout/vList2"/>
    <dgm:cxn modelId="{2F2EEB51-1692-447B-B1FA-BE34BA7CAF44}" type="presParOf" srcId="{E404D48F-3049-4CD5-96F9-B031156DBD1E}" destId="{191FDC50-2EEB-46D3-BDB2-012EB5388F13}" srcOrd="2" destOrd="0" presId="urn:microsoft.com/office/officeart/2005/8/layout/vList2"/>
    <dgm:cxn modelId="{6314C2F6-6E65-47C3-90A4-290496049DA6}" type="presParOf" srcId="{E404D48F-3049-4CD5-96F9-B031156DBD1E}" destId="{4F0693A5-E392-44B7-9C62-039CCCE6930D}" srcOrd="3" destOrd="0" presId="urn:microsoft.com/office/officeart/2005/8/layout/vList2"/>
    <dgm:cxn modelId="{DF264669-19DF-4D60-A08C-8D827842870B}" type="presParOf" srcId="{E404D48F-3049-4CD5-96F9-B031156DBD1E}" destId="{98A2FE1F-5C02-45E8-ACDA-E35AA702D577}" srcOrd="4" destOrd="0" presId="urn:microsoft.com/office/officeart/2005/8/layout/vList2"/>
    <dgm:cxn modelId="{7961A736-6B4C-4727-8254-21E8E73AA0A4}" type="presParOf" srcId="{E404D48F-3049-4CD5-96F9-B031156DBD1E}" destId="{50392A0E-C69E-4CE5-90C4-0EAFD3DC49D0}" srcOrd="5" destOrd="0" presId="urn:microsoft.com/office/officeart/2005/8/layout/vList2"/>
    <dgm:cxn modelId="{E7F6952E-A539-4422-8B23-62D9D682E7F4}" type="presParOf" srcId="{E404D48F-3049-4CD5-96F9-B031156DBD1E}" destId="{D481C7DA-57F1-4725-A429-80E3BA15549A}" srcOrd="6" destOrd="0" presId="urn:microsoft.com/office/officeart/2005/8/layout/vList2"/>
    <dgm:cxn modelId="{288E1B0C-2085-4225-A380-BD43C97AA2E6}" type="presParOf" srcId="{E404D48F-3049-4CD5-96F9-B031156DBD1E}" destId="{4BB42C1E-B620-49CC-8675-219D72A06909}" srcOrd="7" destOrd="0" presId="urn:microsoft.com/office/officeart/2005/8/layout/vList2"/>
    <dgm:cxn modelId="{7BF2CB50-8B70-49CE-ABD0-616C4C139745}" type="presParOf" srcId="{E404D48F-3049-4CD5-96F9-B031156DBD1E}" destId="{E2A61082-AE4D-4C76-B517-A344CCEF0BB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608AC72D-B039-4238-AC0C-9CD64C4F9D6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3BB85D4-349F-4BA2-BF0B-E2FDE3618AA5}">
      <dgm:prSet/>
      <dgm:spPr/>
      <dgm:t>
        <a:bodyPr/>
        <a:lstStyle/>
        <a:p>
          <a:r>
            <a:rPr lang="zh-TW"/>
            <a:t>全部測試</a:t>
          </a:r>
          <a:endParaRPr lang="en-US"/>
        </a:p>
      </dgm:t>
    </dgm:pt>
    <dgm:pt modelId="{5869C33E-4CF2-4C53-993F-89F3583A8849}" type="parTrans" cxnId="{599AFD7B-A751-453E-9718-D1C5A07D04C6}">
      <dgm:prSet/>
      <dgm:spPr/>
      <dgm:t>
        <a:bodyPr/>
        <a:lstStyle/>
        <a:p>
          <a:endParaRPr lang="en-US"/>
        </a:p>
      </dgm:t>
    </dgm:pt>
    <dgm:pt modelId="{A87A0C67-7784-46FA-9855-053FE69D3B7D}" type="sibTrans" cxnId="{599AFD7B-A751-453E-9718-D1C5A07D04C6}">
      <dgm:prSet/>
      <dgm:spPr/>
      <dgm:t>
        <a:bodyPr/>
        <a:lstStyle/>
        <a:p>
          <a:endParaRPr lang="en-US"/>
        </a:p>
      </dgm:t>
    </dgm:pt>
    <dgm:pt modelId="{40735621-E90E-4329-8FF9-BF822B8EE790}">
      <dgm:prSet/>
      <dgm:spPr/>
      <dgm:t>
        <a:bodyPr/>
        <a:lstStyle/>
        <a:p>
          <a:r>
            <a:rPr lang="zh-TW"/>
            <a:t>重測有修改的需求的測試個案</a:t>
          </a:r>
          <a:endParaRPr lang="en-US"/>
        </a:p>
      </dgm:t>
    </dgm:pt>
    <dgm:pt modelId="{4D5C426B-CBE1-4F42-83AE-298168EE0A55}" type="parTrans" cxnId="{BA7EE2D9-284F-45E4-9156-655F84A2FFF2}">
      <dgm:prSet/>
      <dgm:spPr/>
      <dgm:t>
        <a:bodyPr/>
        <a:lstStyle/>
        <a:p>
          <a:endParaRPr lang="en-US"/>
        </a:p>
      </dgm:t>
    </dgm:pt>
    <dgm:pt modelId="{5C447CA6-10F0-4E8D-98BB-80D9D95823CA}" type="sibTrans" cxnId="{BA7EE2D9-284F-45E4-9156-655F84A2FFF2}">
      <dgm:prSet/>
      <dgm:spPr/>
      <dgm:t>
        <a:bodyPr/>
        <a:lstStyle/>
        <a:p>
          <a:endParaRPr lang="en-US"/>
        </a:p>
      </dgm:t>
    </dgm:pt>
    <dgm:pt modelId="{CB691E77-1DAA-4579-BEDC-1230EFB7A816}">
      <dgm:prSet/>
      <dgm:spPr/>
      <dgm:t>
        <a:bodyPr/>
        <a:lstStyle/>
        <a:p>
          <a:r>
            <a:rPr lang="zh-TW"/>
            <a:t>重測 有關聯修改的功能 測試個案</a:t>
          </a:r>
          <a:endParaRPr lang="en-US"/>
        </a:p>
      </dgm:t>
    </dgm:pt>
    <dgm:pt modelId="{301EAEE1-313C-4039-948F-D293AE568BDA}" type="parTrans" cxnId="{5412CF96-2599-43A8-A8D8-57FDD3F69A23}">
      <dgm:prSet/>
      <dgm:spPr/>
      <dgm:t>
        <a:bodyPr/>
        <a:lstStyle/>
        <a:p>
          <a:endParaRPr lang="en-US"/>
        </a:p>
      </dgm:t>
    </dgm:pt>
    <dgm:pt modelId="{0BEF5E60-91CB-482B-9AA1-A1D5FB905A5A}" type="sibTrans" cxnId="{5412CF96-2599-43A8-A8D8-57FDD3F69A23}">
      <dgm:prSet/>
      <dgm:spPr/>
      <dgm:t>
        <a:bodyPr/>
        <a:lstStyle/>
        <a:p>
          <a:endParaRPr lang="en-US"/>
        </a:p>
      </dgm:t>
    </dgm:pt>
    <dgm:pt modelId="{24CE07AE-BCDB-4AE6-9E6D-6DE09D6347FA}">
      <dgm:prSet/>
      <dgm:spPr/>
      <dgm:t>
        <a:bodyPr/>
        <a:lstStyle/>
        <a:p>
          <a:r>
            <a:rPr lang="zh-TW"/>
            <a:t>需求優先順序高的測試個案</a:t>
          </a:r>
          <a:endParaRPr lang="en-US"/>
        </a:p>
      </dgm:t>
    </dgm:pt>
    <dgm:pt modelId="{50ECA802-EE6E-4D04-98F0-B76073C1D38C}" type="parTrans" cxnId="{BD137269-EC55-4936-B98C-A692AD62E181}">
      <dgm:prSet/>
      <dgm:spPr/>
      <dgm:t>
        <a:bodyPr/>
        <a:lstStyle/>
        <a:p>
          <a:endParaRPr lang="en-US"/>
        </a:p>
      </dgm:t>
    </dgm:pt>
    <dgm:pt modelId="{3EDC1C5F-0D4B-43DE-AE88-795EADCD48A6}" type="sibTrans" cxnId="{BD137269-EC55-4936-B98C-A692AD62E181}">
      <dgm:prSet/>
      <dgm:spPr/>
      <dgm:t>
        <a:bodyPr/>
        <a:lstStyle/>
        <a:p>
          <a:endParaRPr lang="en-US"/>
        </a:p>
      </dgm:t>
    </dgm:pt>
    <dgm:pt modelId="{55B82914-908C-4459-8FF0-6BC54350F2FF}" type="pres">
      <dgm:prSet presAssocID="{608AC72D-B039-4238-AC0C-9CD64C4F9D6E}" presName="linear" presStyleCnt="0">
        <dgm:presLayoutVars>
          <dgm:animLvl val="lvl"/>
          <dgm:resizeHandles val="exact"/>
        </dgm:presLayoutVars>
      </dgm:prSet>
      <dgm:spPr/>
    </dgm:pt>
    <dgm:pt modelId="{E9EA172B-B62A-441D-A54D-ED1EAEA7C617}" type="pres">
      <dgm:prSet presAssocID="{43BB85D4-349F-4BA2-BF0B-E2FDE3618AA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F6B6C08-0D23-412D-9E6C-8C555982D6B8}" type="pres">
      <dgm:prSet presAssocID="{A87A0C67-7784-46FA-9855-053FE69D3B7D}" presName="spacer" presStyleCnt="0"/>
      <dgm:spPr/>
    </dgm:pt>
    <dgm:pt modelId="{543D3DDE-81D3-4BA5-9D8B-302ECA1DB8D6}" type="pres">
      <dgm:prSet presAssocID="{40735621-E90E-4329-8FF9-BF822B8EE79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67B5045-49B6-483C-ADC0-CED1A4BEB5E1}" type="pres">
      <dgm:prSet presAssocID="{5C447CA6-10F0-4E8D-98BB-80D9D95823CA}" presName="spacer" presStyleCnt="0"/>
      <dgm:spPr/>
    </dgm:pt>
    <dgm:pt modelId="{F8ACDC1D-4B2E-4880-BDED-D32E5DC62A77}" type="pres">
      <dgm:prSet presAssocID="{CB691E77-1DAA-4579-BEDC-1230EFB7A81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2C3F1F1-4A56-411E-A01A-609508E997B3}" type="pres">
      <dgm:prSet presAssocID="{0BEF5E60-91CB-482B-9AA1-A1D5FB905A5A}" presName="spacer" presStyleCnt="0"/>
      <dgm:spPr/>
    </dgm:pt>
    <dgm:pt modelId="{34BDA7E9-9EE4-4735-BDB0-92A238955817}" type="pres">
      <dgm:prSet presAssocID="{24CE07AE-BCDB-4AE6-9E6D-6DE09D6347F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DCC572C-14A6-41A4-AD4F-6F4C2DFE0251}" type="presOf" srcId="{43BB85D4-349F-4BA2-BF0B-E2FDE3618AA5}" destId="{E9EA172B-B62A-441D-A54D-ED1EAEA7C617}" srcOrd="0" destOrd="0" presId="urn:microsoft.com/office/officeart/2005/8/layout/vList2"/>
    <dgm:cxn modelId="{D61E645E-838E-4912-BD68-FD1949315603}" type="presOf" srcId="{40735621-E90E-4329-8FF9-BF822B8EE790}" destId="{543D3DDE-81D3-4BA5-9D8B-302ECA1DB8D6}" srcOrd="0" destOrd="0" presId="urn:microsoft.com/office/officeart/2005/8/layout/vList2"/>
    <dgm:cxn modelId="{BD137269-EC55-4936-B98C-A692AD62E181}" srcId="{608AC72D-B039-4238-AC0C-9CD64C4F9D6E}" destId="{24CE07AE-BCDB-4AE6-9E6D-6DE09D6347FA}" srcOrd="3" destOrd="0" parTransId="{50ECA802-EE6E-4D04-98F0-B76073C1D38C}" sibTransId="{3EDC1C5F-0D4B-43DE-AE88-795EADCD48A6}"/>
    <dgm:cxn modelId="{C030A652-05E8-4EAE-BB8B-538665F3DE51}" type="presOf" srcId="{CB691E77-1DAA-4579-BEDC-1230EFB7A816}" destId="{F8ACDC1D-4B2E-4880-BDED-D32E5DC62A77}" srcOrd="0" destOrd="0" presId="urn:microsoft.com/office/officeart/2005/8/layout/vList2"/>
    <dgm:cxn modelId="{599AFD7B-A751-453E-9718-D1C5A07D04C6}" srcId="{608AC72D-B039-4238-AC0C-9CD64C4F9D6E}" destId="{43BB85D4-349F-4BA2-BF0B-E2FDE3618AA5}" srcOrd="0" destOrd="0" parTransId="{5869C33E-4CF2-4C53-993F-89F3583A8849}" sibTransId="{A87A0C67-7784-46FA-9855-053FE69D3B7D}"/>
    <dgm:cxn modelId="{1A75D488-C08B-4230-81B0-7C33215B3745}" type="presOf" srcId="{608AC72D-B039-4238-AC0C-9CD64C4F9D6E}" destId="{55B82914-908C-4459-8FF0-6BC54350F2FF}" srcOrd="0" destOrd="0" presId="urn:microsoft.com/office/officeart/2005/8/layout/vList2"/>
    <dgm:cxn modelId="{5412CF96-2599-43A8-A8D8-57FDD3F69A23}" srcId="{608AC72D-B039-4238-AC0C-9CD64C4F9D6E}" destId="{CB691E77-1DAA-4579-BEDC-1230EFB7A816}" srcOrd="2" destOrd="0" parTransId="{301EAEE1-313C-4039-948F-D293AE568BDA}" sibTransId="{0BEF5E60-91CB-482B-9AA1-A1D5FB905A5A}"/>
    <dgm:cxn modelId="{0A9C64B8-53A2-4E82-B292-86270A10989D}" type="presOf" srcId="{24CE07AE-BCDB-4AE6-9E6D-6DE09D6347FA}" destId="{34BDA7E9-9EE4-4735-BDB0-92A238955817}" srcOrd="0" destOrd="0" presId="urn:microsoft.com/office/officeart/2005/8/layout/vList2"/>
    <dgm:cxn modelId="{BA7EE2D9-284F-45E4-9156-655F84A2FFF2}" srcId="{608AC72D-B039-4238-AC0C-9CD64C4F9D6E}" destId="{40735621-E90E-4329-8FF9-BF822B8EE790}" srcOrd="1" destOrd="0" parTransId="{4D5C426B-CBE1-4F42-83AE-298168EE0A55}" sibTransId="{5C447CA6-10F0-4E8D-98BB-80D9D95823CA}"/>
    <dgm:cxn modelId="{C637FBCB-AE6F-4ED0-BDC0-DEB7754FB430}" type="presParOf" srcId="{55B82914-908C-4459-8FF0-6BC54350F2FF}" destId="{E9EA172B-B62A-441D-A54D-ED1EAEA7C617}" srcOrd="0" destOrd="0" presId="urn:microsoft.com/office/officeart/2005/8/layout/vList2"/>
    <dgm:cxn modelId="{2307E0D2-2459-4955-8C51-E194805E81CF}" type="presParOf" srcId="{55B82914-908C-4459-8FF0-6BC54350F2FF}" destId="{DF6B6C08-0D23-412D-9E6C-8C555982D6B8}" srcOrd="1" destOrd="0" presId="urn:microsoft.com/office/officeart/2005/8/layout/vList2"/>
    <dgm:cxn modelId="{E5446DDE-6F57-41B9-BFFC-D5651FC03997}" type="presParOf" srcId="{55B82914-908C-4459-8FF0-6BC54350F2FF}" destId="{543D3DDE-81D3-4BA5-9D8B-302ECA1DB8D6}" srcOrd="2" destOrd="0" presId="urn:microsoft.com/office/officeart/2005/8/layout/vList2"/>
    <dgm:cxn modelId="{F7FADF79-27E3-4547-AD04-D0FA8AAD0318}" type="presParOf" srcId="{55B82914-908C-4459-8FF0-6BC54350F2FF}" destId="{867B5045-49B6-483C-ADC0-CED1A4BEB5E1}" srcOrd="3" destOrd="0" presId="urn:microsoft.com/office/officeart/2005/8/layout/vList2"/>
    <dgm:cxn modelId="{C0EB44C6-036C-4D4C-96A4-BF525ABEF655}" type="presParOf" srcId="{55B82914-908C-4459-8FF0-6BC54350F2FF}" destId="{F8ACDC1D-4B2E-4880-BDED-D32E5DC62A77}" srcOrd="4" destOrd="0" presId="urn:microsoft.com/office/officeart/2005/8/layout/vList2"/>
    <dgm:cxn modelId="{9482B667-2033-4F16-A664-76A1A0471B52}" type="presParOf" srcId="{55B82914-908C-4459-8FF0-6BC54350F2FF}" destId="{02C3F1F1-4A56-411E-A01A-609508E997B3}" srcOrd="5" destOrd="0" presId="urn:microsoft.com/office/officeart/2005/8/layout/vList2"/>
    <dgm:cxn modelId="{638720C3-E3D3-431A-A3F5-AB303C90E0D5}" type="presParOf" srcId="{55B82914-908C-4459-8FF0-6BC54350F2FF}" destId="{34BDA7E9-9EE4-4735-BDB0-92A23895581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80393F4E-37CC-48CC-A394-DB5FAA361C3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9559F01-703F-4BB1-BBEE-A7B6E3444611}">
      <dgm:prSet/>
      <dgm:spPr/>
      <dgm:t>
        <a:bodyPr/>
        <a:lstStyle/>
        <a:p>
          <a:r>
            <a:rPr lang="zh-TW"/>
            <a:t>根據有多少時間可執行</a:t>
          </a:r>
          <a:endParaRPr lang="en-US"/>
        </a:p>
      </dgm:t>
    </dgm:pt>
    <dgm:pt modelId="{B61A40D1-AF07-4364-AB5D-EB370A6BEE7E}" type="parTrans" cxnId="{060724B7-DAA4-455F-86E8-563219E30F36}">
      <dgm:prSet/>
      <dgm:spPr/>
      <dgm:t>
        <a:bodyPr/>
        <a:lstStyle/>
        <a:p>
          <a:endParaRPr lang="en-US"/>
        </a:p>
      </dgm:t>
    </dgm:pt>
    <dgm:pt modelId="{87B77C32-0947-427E-A4A6-726200022F5D}" type="sibTrans" cxnId="{060724B7-DAA4-455F-86E8-563219E30F36}">
      <dgm:prSet/>
      <dgm:spPr/>
      <dgm:t>
        <a:bodyPr/>
        <a:lstStyle/>
        <a:p>
          <a:endParaRPr lang="en-US"/>
        </a:p>
      </dgm:t>
    </dgm:pt>
    <dgm:pt modelId="{89502B0E-2E29-4012-BC04-162A3F61C91A}">
      <dgm:prSet/>
      <dgm:spPr/>
      <dgm:t>
        <a:bodyPr/>
        <a:lstStyle/>
        <a:p>
          <a:r>
            <a:rPr lang="zh-TW"/>
            <a:t>半天</a:t>
          </a:r>
          <a:endParaRPr lang="en-US"/>
        </a:p>
      </dgm:t>
    </dgm:pt>
    <dgm:pt modelId="{C6DEBA52-99B2-4B25-AEE4-79F1AD3F1E9C}" type="parTrans" cxnId="{2E9CAC1D-4C08-487B-A66D-68DF87457FE1}">
      <dgm:prSet/>
      <dgm:spPr/>
      <dgm:t>
        <a:bodyPr/>
        <a:lstStyle/>
        <a:p>
          <a:endParaRPr lang="en-US"/>
        </a:p>
      </dgm:t>
    </dgm:pt>
    <dgm:pt modelId="{BD134916-68DF-4905-8A6E-4B36A1B52EF8}" type="sibTrans" cxnId="{2E9CAC1D-4C08-487B-A66D-68DF87457FE1}">
      <dgm:prSet/>
      <dgm:spPr/>
      <dgm:t>
        <a:bodyPr/>
        <a:lstStyle/>
        <a:p>
          <a:endParaRPr lang="en-US"/>
        </a:p>
      </dgm:t>
    </dgm:pt>
    <dgm:pt modelId="{636B526F-4BA5-4890-806F-469F0246AE88}">
      <dgm:prSet/>
      <dgm:spPr/>
      <dgm:t>
        <a:bodyPr/>
        <a:lstStyle/>
        <a:p>
          <a:r>
            <a:rPr lang="en-US"/>
            <a:t>1</a:t>
          </a:r>
          <a:r>
            <a:rPr lang="zh-TW"/>
            <a:t>天</a:t>
          </a:r>
          <a:endParaRPr lang="en-US"/>
        </a:p>
      </dgm:t>
    </dgm:pt>
    <dgm:pt modelId="{CBC177B2-A1C1-4896-934F-B43A9E10B5FE}" type="parTrans" cxnId="{24F8E097-8AB8-4EDE-AD06-9E9928740B96}">
      <dgm:prSet/>
      <dgm:spPr/>
      <dgm:t>
        <a:bodyPr/>
        <a:lstStyle/>
        <a:p>
          <a:endParaRPr lang="en-US"/>
        </a:p>
      </dgm:t>
    </dgm:pt>
    <dgm:pt modelId="{51766F01-31DF-440B-9CCA-68BD86FFC9F6}" type="sibTrans" cxnId="{24F8E097-8AB8-4EDE-AD06-9E9928740B96}">
      <dgm:prSet/>
      <dgm:spPr/>
      <dgm:t>
        <a:bodyPr/>
        <a:lstStyle/>
        <a:p>
          <a:endParaRPr lang="en-US"/>
        </a:p>
      </dgm:t>
    </dgm:pt>
    <dgm:pt modelId="{44765737-A9BF-4487-A31A-12EA1514330E}">
      <dgm:prSet/>
      <dgm:spPr/>
      <dgm:t>
        <a:bodyPr/>
        <a:lstStyle/>
        <a:p>
          <a:r>
            <a:rPr lang="en-US"/>
            <a:t>3</a:t>
          </a:r>
          <a:r>
            <a:rPr lang="zh-TW"/>
            <a:t>天</a:t>
          </a:r>
          <a:endParaRPr lang="en-US"/>
        </a:p>
      </dgm:t>
    </dgm:pt>
    <dgm:pt modelId="{F8DF0899-DF34-4192-B8C1-CC965172AA97}" type="parTrans" cxnId="{28EA40AB-3EC5-47D1-96F5-283FC282EC02}">
      <dgm:prSet/>
      <dgm:spPr/>
      <dgm:t>
        <a:bodyPr/>
        <a:lstStyle/>
        <a:p>
          <a:endParaRPr lang="en-US"/>
        </a:p>
      </dgm:t>
    </dgm:pt>
    <dgm:pt modelId="{57656DDB-F7B5-413F-89E1-83EBDE65E80C}" type="sibTrans" cxnId="{28EA40AB-3EC5-47D1-96F5-283FC282EC02}">
      <dgm:prSet/>
      <dgm:spPr/>
      <dgm:t>
        <a:bodyPr/>
        <a:lstStyle/>
        <a:p>
          <a:endParaRPr lang="en-US"/>
        </a:p>
      </dgm:t>
    </dgm:pt>
    <dgm:pt modelId="{551E001B-F3E2-4777-BD5D-C797A22780F4}">
      <dgm:prSet/>
      <dgm:spPr/>
      <dgm:t>
        <a:bodyPr/>
        <a:lstStyle/>
        <a:p>
          <a:r>
            <a:rPr lang="en-US"/>
            <a:t>1</a:t>
          </a:r>
          <a:r>
            <a:rPr lang="zh-TW"/>
            <a:t>周</a:t>
          </a:r>
          <a:endParaRPr lang="en-US"/>
        </a:p>
      </dgm:t>
    </dgm:pt>
    <dgm:pt modelId="{226E3D18-0C55-48AE-99EF-D8887ECB7953}" type="parTrans" cxnId="{05B40D5F-C0FD-4345-8924-CDC866F74CEC}">
      <dgm:prSet/>
      <dgm:spPr/>
      <dgm:t>
        <a:bodyPr/>
        <a:lstStyle/>
        <a:p>
          <a:endParaRPr lang="en-US"/>
        </a:p>
      </dgm:t>
    </dgm:pt>
    <dgm:pt modelId="{E0CE19FF-B2CA-48D1-AB3E-0B6AD4443AAF}" type="sibTrans" cxnId="{05B40D5F-C0FD-4345-8924-CDC866F74CEC}">
      <dgm:prSet/>
      <dgm:spPr/>
      <dgm:t>
        <a:bodyPr/>
        <a:lstStyle/>
        <a:p>
          <a:endParaRPr lang="en-US"/>
        </a:p>
      </dgm:t>
    </dgm:pt>
    <dgm:pt modelId="{CA79860C-B2D5-4543-B4D9-8A548791FE94}">
      <dgm:prSet/>
      <dgm:spPr/>
      <dgm:t>
        <a:bodyPr/>
        <a:lstStyle/>
        <a:p>
          <a:r>
            <a:rPr lang="zh-TW"/>
            <a:t>測試個案的特性</a:t>
          </a:r>
          <a:endParaRPr lang="en-US"/>
        </a:p>
      </dgm:t>
    </dgm:pt>
    <dgm:pt modelId="{08FD44C9-FDE2-4B8B-BF35-ACC6C925F0F7}" type="parTrans" cxnId="{D3E8A2AC-B2CE-4722-A20F-61364589F8FE}">
      <dgm:prSet/>
      <dgm:spPr/>
      <dgm:t>
        <a:bodyPr/>
        <a:lstStyle/>
        <a:p>
          <a:endParaRPr lang="en-US"/>
        </a:p>
      </dgm:t>
    </dgm:pt>
    <dgm:pt modelId="{098F41DC-BAFE-4822-99CD-BEF8433858BB}" type="sibTrans" cxnId="{D3E8A2AC-B2CE-4722-A20F-61364589F8FE}">
      <dgm:prSet/>
      <dgm:spPr/>
      <dgm:t>
        <a:bodyPr/>
        <a:lstStyle/>
        <a:p>
          <a:endParaRPr lang="en-US"/>
        </a:p>
      </dgm:t>
    </dgm:pt>
    <dgm:pt modelId="{3CD47650-8639-470A-B14F-235624C0F9DA}">
      <dgm:prSet/>
      <dgm:spPr/>
      <dgm:t>
        <a:bodyPr/>
        <a:lstStyle/>
        <a:p>
          <a:r>
            <a:rPr lang="en-US"/>
            <a:t>Smoke Test</a:t>
          </a:r>
        </a:p>
      </dgm:t>
    </dgm:pt>
    <dgm:pt modelId="{26C547CE-6FC2-4311-A077-2A4CAAE71F37}" type="parTrans" cxnId="{89183AE3-C89C-4D56-9E3E-EA48EFA48456}">
      <dgm:prSet/>
      <dgm:spPr/>
      <dgm:t>
        <a:bodyPr/>
        <a:lstStyle/>
        <a:p>
          <a:endParaRPr lang="en-US"/>
        </a:p>
      </dgm:t>
    </dgm:pt>
    <dgm:pt modelId="{0E9100EC-B1D0-451A-B55D-9760FD5B7805}" type="sibTrans" cxnId="{89183AE3-C89C-4D56-9E3E-EA48EFA48456}">
      <dgm:prSet/>
      <dgm:spPr/>
      <dgm:t>
        <a:bodyPr/>
        <a:lstStyle/>
        <a:p>
          <a:endParaRPr lang="en-US"/>
        </a:p>
      </dgm:t>
    </dgm:pt>
    <dgm:pt modelId="{D529CCED-1F97-4D2C-AA6E-6D104781EF8F}">
      <dgm:prSet/>
      <dgm:spPr/>
      <dgm:t>
        <a:bodyPr/>
        <a:lstStyle/>
        <a:p>
          <a:r>
            <a:rPr lang="zh-TW"/>
            <a:t>主功能</a:t>
          </a:r>
          <a:endParaRPr lang="en-US"/>
        </a:p>
      </dgm:t>
    </dgm:pt>
    <dgm:pt modelId="{8E98DED6-9983-4193-A919-AE77A256D24D}" type="parTrans" cxnId="{749C3BA8-C904-4C92-B0C4-5483EBBD30C3}">
      <dgm:prSet/>
      <dgm:spPr/>
      <dgm:t>
        <a:bodyPr/>
        <a:lstStyle/>
        <a:p>
          <a:endParaRPr lang="en-US"/>
        </a:p>
      </dgm:t>
    </dgm:pt>
    <dgm:pt modelId="{60A17588-AD50-4C8A-B829-EBCB6DCC49E5}" type="sibTrans" cxnId="{749C3BA8-C904-4C92-B0C4-5483EBBD30C3}">
      <dgm:prSet/>
      <dgm:spPr/>
      <dgm:t>
        <a:bodyPr/>
        <a:lstStyle/>
        <a:p>
          <a:endParaRPr lang="en-US"/>
        </a:p>
      </dgm:t>
    </dgm:pt>
    <dgm:pt modelId="{27FF8BB4-8500-490F-9639-654FC0EB3E36}">
      <dgm:prSet/>
      <dgm:spPr/>
      <dgm:t>
        <a:bodyPr/>
        <a:lstStyle/>
        <a:p>
          <a:r>
            <a:rPr lang="zh-TW"/>
            <a:t>錯誤處理</a:t>
          </a:r>
          <a:endParaRPr lang="en-US"/>
        </a:p>
      </dgm:t>
    </dgm:pt>
    <dgm:pt modelId="{25CCD167-80B2-4A39-8227-9492272A0AC9}" type="parTrans" cxnId="{CD054314-55D5-45C6-BC85-1AFB701A1A2F}">
      <dgm:prSet/>
      <dgm:spPr/>
      <dgm:t>
        <a:bodyPr/>
        <a:lstStyle/>
        <a:p>
          <a:endParaRPr lang="en-US"/>
        </a:p>
      </dgm:t>
    </dgm:pt>
    <dgm:pt modelId="{85D5E35B-8058-4245-91A2-2EA8D99F15F4}" type="sibTrans" cxnId="{CD054314-55D5-45C6-BC85-1AFB701A1A2F}">
      <dgm:prSet/>
      <dgm:spPr/>
      <dgm:t>
        <a:bodyPr/>
        <a:lstStyle/>
        <a:p>
          <a:endParaRPr lang="en-US"/>
        </a:p>
      </dgm:t>
    </dgm:pt>
    <dgm:pt modelId="{7CF4C42B-AACB-4E8F-BDCC-96227C88ECD8}">
      <dgm:prSet/>
      <dgm:spPr/>
      <dgm:t>
        <a:bodyPr/>
        <a:lstStyle/>
        <a:p>
          <a:r>
            <a:rPr lang="zh-TW"/>
            <a:t>細部功能</a:t>
          </a:r>
          <a:endParaRPr lang="en-US"/>
        </a:p>
      </dgm:t>
    </dgm:pt>
    <dgm:pt modelId="{8EF5B0CF-FEF6-4359-82F4-4A41D3C65E3D}" type="parTrans" cxnId="{2787DE09-615C-4B53-9936-992642918E2B}">
      <dgm:prSet/>
      <dgm:spPr/>
      <dgm:t>
        <a:bodyPr/>
        <a:lstStyle/>
        <a:p>
          <a:endParaRPr lang="en-US"/>
        </a:p>
      </dgm:t>
    </dgm:pt>
    <dgm:pt modelId="{DCB5A9B2-1E3C-44A4-B629-32E74DFB6B02}" type="sibTrans" cxnId="{2787DE09-615C-4B53-9936-992642918E2B}">
      <dgm:prSet/>
      <dgm:spPr/>
      <dgm:t>
        <a:bodyPr/>
        <a:lstStyle/>
        <a:p>
          <a:endParaRPr lang="en-US"/>
        </a:p>
      </dgm:t>
    </dgm:pt>
    <dgm:pt modelId="{CACF8740-00B3-4E97-B592-746A9EC45CCF}">
      <dgm:prSet/>
      <dgm:spPr/>
      <dgm:t>
        <a:bodyPr/>
        <a:lstStyle/>
        <a:p>
          <a:r>
            <a:rPr lang="en-US"/>
            <a:t>Security</a:t>
          </a:r>
        </a:p>
      </dgm:t>
    </dgm:pt>
    <dgm:pt modelId="{C7C173AE-5ED2-4BA4-BA44-07670CDB8CDC}" type="parTrans" cxnId="{817B184D-F2BC-4740-BB68-117B0F0B0D6B}">
      <dgm:prSet/>
      <dgm:spPr/>
      <dgm:t>
        <a:bodyPr/>
        <a:lstStyle/>
        <a:p>
          <a:endParaRPr lang="en-US"/>
        </a:p>
      </dgm:t>
    </dgm:pt>
    <dgm:pt modelId="{B842A89E-9843-4EBC-9663-1B8E8E0F376E}" type="sibTrans" cxnId="{817B184D-F2BC-4740-BB68-117B0F0B0D6B}">
      <dgm:prSet/>
      <dgm:spPr/>
      <dgm:t>
        <a:bodyPr/>
        <a:lstStyle/>
        <a:p>
          <a:endParaRPr lang="en-US"/>
        </a:p>
      </dgm:t>
    </dgm:pt>
    <dgm:pt modelId="{221135D5-0740-4434-9CEF-7E5D9539E6DE}">
      <dgm:prSet/>
      <dgm:spPr/>
      <dgm:t>
        <a:bodyPr/>
        <a:lstStyle/>
        <a:p>
          <a:r>
            <a:rPr lang="zh-TW"/>
            <a:t>個案的優先順序</a:t>
          </a:r>
          <a:endParaRPr lang="en-US"/>
        </a:p>
      </dgm:t>
    </dgm:pt>
    <dgm:pt modelId="{934EFCC8-FA5D-4478-843F-A4AC74BA6620}" type="parTrans" cxnId="{444E9AAB-0AB3-497E-B779-23C18FA36408}">
      <dgm:prSet/>
      <dgm:spPr/>
      <dgm:t>
        <a:bodyPr/>
        <a:lstStyle/>
        <a:p>
          <a:endParaRPr lang="en-US"/>
        </a:p>
      </dgm:t>
    </dgm:pt>
    <dgm:pt modelId="{98218FD1-E133-4F18-8AFC-C2692A1B76EE}" type="sibTrans" cxnId="{444E9AAB-0AB3-497E-B779-23C18FA36408}">
      <dgm:prSet/>
      <dgm:spPr/>
      <dgm:t>
        <a:bodyPr/>
        <a:lstStyle/>
        <a:p>
          <a:endParaRPr lang="en-US"/>
        </a:p>
      </dgm:t>
    </dgm:pt>
    <dgm:pt modelId="{0E253E61-44DD-489A-ACF4-9FC12FC4EB30}">
      <dgm:prSet/>
      <dgm:spPr/>
      <dgm:t>
        <a:bodyPr/>
        <a:lstStyle/>
        <a:p>
          <a:r>
            <a:rPr lang="en-US"/>
            <a:t>P1</a:t>
          </a:r>
        </a:p>
      </dgm:t>
    </dgm:pt>
    <dgm:pt modelId="{DB1B06E9-702A-4BA0-8B7B-7BF7B3679D72}" type="parTrans" cxnId="{92977FA3-64F1-415E-9722-FA9ABAC05E20}">
      <dgm:prSet/>
      <dgm:spPr/>
      <dgm:t>
        <a:bodyPr/>
        <a:lstStyle/>
        <a:p>
          <a:endParaRPr lang="en-US"/>
        </a:p>
      </dgm:t>
    </dgm:pt>
    <dgm:pt modelId="{96D6C1C3-31B7-40C4-98C5-694B0375CE7F}" type="sibTrans" cxnId="{92977FA3-64F1-415E-9722-FA9ABAC05E20}">
      <dgm:prSet/>
      <dgm:spPr/>
      <dgm:t>
        <a:bodyPr/>
        <a:lstStyle/>
        <a:p>
          <a:endParaRPr lang="en-US"/>
        </a:p>
      </dgm:t>
    </dgm:pt>
    <dgm:pt modelId="{2EC87310-F19C-4BD8-9ADA-BE587DCBD4D7}">
      <dgm:prSet/>
      <dgm:spPr/>
      <dgm:t>
        <a:bodyPr/>
        <a:lstStyle/>
        <a:p>
          <a:r>
            <a:rPr lang="en-US"/>
            <a:t>P2</a:t>
          </a:r>
        </a:p>
      </dgm:t>
    </dgm:pt>
    <dgm:pt modelId="{F13A281A-7785-4270-8C6E-96639EAB8FE6}" type="parTrans" cxnId="{A25E9939-FD7D-4355-ABBC-9F49CEB9CEA1}">
      <dgm:prSet/>
      <dgm:spPr/>
      <dgm:t>
        <a:bodyPr/>
        <a:lstStyle/>
        <a:p>
          <a:endParaRPr lang="en-US"/>
        </a:p>
      </dgm:t>
    </dgm:pt>
    <dgm:pt modelId="{970E0693-BF40-4667-A99D-D36F54ABFB26}" type="sibTrans" cxnId="{A25E9939-FD7D-4355-ABBC-9F49CEB9CEA1}">
      <dgm:prSet/>
      <dgm:spPr/>
      <dgm:t>
        <a:bodyPr/>
        <a:lstStyle/>
        <a:p>
          <a:endParaRPr lang="en-US"/>
        </a:p>
      </dgm:t>
    </dgm:pt>
    <dgm:pt modelId="{0BA6C19B-F9D2-4F03-AB6B-39C50B21E187}">
      <dgm:prSet/>
      <dgm:spPr/>
      <dgm:t>
        <a:bodyPr/>
        <a:lstStyle/>
        <a:p>
          <a:r>
            <a:rPr lang="en-US"/>
            <a:t>P3</a:t>
          </a:r>
        </a:p>
      </dgm:t>
    </dgm:pt>
    <dgm:pt modelId="{0CB6218B-0AB7-487C-8726-69722AD54FEC}" type="parTrans" cxnId="{8380644B-2541-4757-BBDD-EE98B5F09996}">
      <dgm:prSet/>
      <dgm:spPr/>
      <dgm:t>
        <a:bodyPr/>
        <a:lstStyle/>
        <a:p>
          <a:endParaRPr lang="en-US"/>
        </a:p>
      </dgm:t>
    </dgm:pt>
    <dgm:pt modelId="{726D5855-70BF-4511-BF24-8C5CC78ECCAA}" type="sibTrans" cxnId="{8380644B-2541-4757-BBDD-EE98B5F09996}">
      <dgm:prSet/>
      <dgm:spPr/>
      <dgm:t>
        <a:bodyPr/>
        <a:lstStyle/>
        <a:p>
          <a:endParaRPr lang="en-US"/>
        </a:p>
      </dgm:t>
    </dgm:pt>
    <dgm:pt modelId="{5A417D5B-4176-4D26-BBA8-01A7C96204D0}" type="pres">
      <dgm:prSet presAssocID="{80393F4E-37CC-48CC-A394-DB5FAA361C3A}" presName="linear" presStyleCnt="0">
        <dgm:presLayoutVars>
          <dgm:animLvl val="lvl"/>
          <dgm:resizeHandles val="exact"/>
        </dgm:presLayoutVars>
      </dgm:prSet>
      <dgm:spPr/>
    </dgm:pt>
    <dgm:pt modelId="{7D7909C4-384D-44C3-8EAA-83D12D8645CA}" type="pres">
      <dgm:prSet presAssocID="{39559F01-703F-4BB1-BBEE-A7B6E344461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B5F7EF6-542C-4640-82F5-9366DFAB7857}" type="pres">
      <dgm:prSet presAssocID="{39559F01-703F-4BB1-BBEE-A7B6E3444611}" presName="childText" presStyleLbl="revTx" presStyleIdx="0" presStyleCnt="3">
        <dgm:presLayoutVars>
          <dgm:bulletEnabled val="1"/>
        </dgm:presLayoutVars>
      </dgm:prSet>
      <dgm:spPr/>
    </dgm:pt>
    <dgm:pt modelId="{E89A8FF5-AC8B-474D-9AFD-61D75E16001A}" type="pres">
      <dgm:prSet presAssocID="{CA79860C-B2D5-4543-B4D9-8A548791FE9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4B7D9E1-D792-42A8-942A-9B2CA75BC0A6}" type="pres">
      <dgm:prSet presAssocID="{CA79860C-B2D5-4543-B4D9-8A548791FE94}" presName="childText" presStyleLbl="revTx" presStyleIdx="1" presStyleCnt="3">
        <dgm:presLayoutVars>
          <dgm:bulletEnabled val="1"/>
        </dgm:presLayoutVars>
      </dgm:prSet>
      <dgm:spPr/>
    </dgm:pt>
    <dgm:pt modelId="{85D7FCB7-FB6B-45F1-BFFB-6B1FAEB40986}" type="pres">
      <dgm:prSet presAssocID="{221135D5-0740-4434-9CEF-7E5D9539E6D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5EDC648-B335-4FC1-8798-86D98859F05C}" type="pres">
      <dgm:prSet presAssocID="{221135D5-0740-4434-9CEF-7E5D9539E6DE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2787DE09-615C-4B53-9936-992642918E2B}" srcId="{CA79860C-B2D5-4543-B4D9-8A548791FE94}" destId="{7CF4C42B-AACB-4E8F-BDCC-96227C88ECD8}" srcOrd="3" destOrd="0" parTransId="{8EF5B0CF-FEF6-4359-82F4-4A41D3C65E3D}" sibTransId="{DCB5A9B2-1E3C-44A4-B629-32E74DFB6B02}"/>
    <dgm:cxn modelId="{CD054314-55D5-45C6-BC85-1AFB701A1A2F}" srcId="{CA79860C-B2D5-4543-B4D9-8A548791FE94}" destId="{27FF8BB4-8500-490F-9639-654FC0EB3E36}" srcOrd="2" destOrd="0" parTransId="{25CCD167-80B2-4A39-8227-9492272A0AC9}" sibTransId="{85D5E35B-8058-4245-91A2-2EA8D99F15F4}"/>
    <dgm:cxn modelId="{2E9CAC1D-4C08-487B-A66D-68DF87457FE1}" srcId="{39559F01-703F-4BB1-BBEE-A7B6E3444611}" destId="{89502B0E-2E29-4012-BC04-162A3F61C91A}" srcOrd="0" destOrd="0" parTransId="{C6DEBA52-99B2-4B25-AEE4-79F1AD3F1E9C}" sibTransId="{BD134916-68DF-4905-8A6E-4B36A1B52EF8}"/>
    <dgm:cxn modelId="{C3CC9429-8401-438A-9BB3-EFE9C88BAA49}" type="presOf" srcId="{CACF8740-00B3-4E97-B592-746A9EC45CCF}" destId="{C4B7D9E1-D792-42A8-942A-9B2CA75BC0A6}" srcOrd="0" destOrd="4" presId="urn:microsoft.com/office/officeart/2005/8/layout/vList2"/>
    <dgm:cxn modelId="{EFBC7735-B6D6-4061-B2A4-3ED5E33EAC02}" type="presOf" srcId="{89502B0E-2E29-4012-BC04-162A3F61C91A}" destId="{1B5F7EF6-542C-4640-82F5-9366DFAB7857}" srcOrd="0" destOrd="0" presId="urn:microsoft.com/office/officeart/2005/8/layout/vList2"/>
    <dgm:cxn modelId="{799D8F37-128E-40FB-A2F9-E43C15D274D1}" type="presOf" srcId="{27FF8BB4-8500-490F-9639-654FC0EB3E36}" destId="{C4B7D9E1-D792-42A8-942A-9B2CA75BC0A6}" srcOrd="0" destOrd="2" presId="urn:microsoft.com/office/officeart/2005/8/layout/vList2"/>
    <dgm:cxn modelId="{A25E9939-FD7D-4355-ABBC-9F49CEB9CEA1}" srcId="{221135D5-0740-4434-9CEF-7E5D9539E6DE}" destId="{2EC87310-F19C-4BD8-9ADA-BE587DCBD4D7}" srcOrd="1" destOrd="0" parTransId="{F13A281A-7785-4270-8C6E-96639EAB8FE6}" sibTransId="{970E0693-BF40-4667-A99D-D36F54ABFB26}"/>
    <dgm:cxn modelId="{05B40D5F-C0FD-4345-8924-CDC866F74CEC}" srcId="{39559F01-703F-4BB1-BBEE-A7B6E3444611}" destId="{551E001B-F3E2-4777-BD5D-C797A22780F4}" srcOrd="3" destOrd="0" parTransId="{226E3D18-0C55-48AE-99EF-D8887ECB7953}" sibTransId="{E0CE19FF-B2CA-48D1-AB3E-0B6AD4443AAF}"/>
    <dgm:cxn modelId="{801B6843-6758-4EA4-AFCB-F96B296386AF}" type="presOf" srcId="{D529CCED-1F97-4D2C-AA6E-6D104781EF8F}" destId="{C4B7D9E1-D792-42A8-942A-9B2CA75BC0A6}" srcOrd="0" destOrd="1" presId="urn:microsoft.com/office/officeart/2005/8/layout/vList2"/>
    <dgm:cxn modelId="{8380644B-2541-4757-BBDD-EE98B5F09996}" srcId="{221135D5-0740-4434-9CEF-7E5D9539E6DE}" destId="{0BA6C19B-F9D2-4F03-AB6B-39C50B21E187}" srcOrd="2" destOrd="0" parTransId="{0CB6218B-0AB7-487C-8726-69722AD54FEC}" sibTransId="{726D5855-70BF-4511-BF24-8C5CC78ECCAA}"/>
    <dgm:cxn modelId="{817B184D-F2BC-4740-BB68-117B0F0B0D6B}" srcId="{CA79860C-B2D5-4543-B4D9-8A548791FE94}" destId="{CACF8740-00B3-4E97-B592-746A9EC45CCF}" srcOrd="4" destOrd="0" parTransId="{C7C173AE-5ED2-4BA4-BA44-07670CDB8CDC}" sibTransId="{B842A89E-9843-4EBC-9663-1B8E8E0F376E}"/>
    <dgm:cxn modelId="{8531AC4E-A1F0-4C46-902E-7472965E9916}" type="presOf" srcId="{2EC87310-F19C-4BD8-9ADA-BE587DCBD4D7}" destId="{95EDC648-B335-4FC1-8798-86D98859F05C}" srcOrd="0" destOrd="1" presId="urn:microsoft.com/office/officeart/2005/8/layout/vList2"/>
    <dgm:cxn modelId="{19C17B72-43AF-4C27-BFB1-3E29FAE22F9D}" type="presOf" srcId="{551E001B-F3E2-4777-BD5D-C797A22780F4}" destId="{1B5F7EF6-542C-4640-82F5-9366DFAB7857}" srcOrd="0" destOrd="3" presId="urn:microsoft.com/office/officeart/2005/8/layout/vList2"/>
    <dgm:cxn modelId="{DAFD2D57-7EA6-4F1F-BCA5-C82B04B0AD7D}" type="presOf" srcId="{CA79860C-B2D5-4543-B4D9-8A548791FE94}" destId="{E89A8FF5-AC8B-474D-9AFD-61D75E16001A}" srcOrd="0" destOrd="0" presId="urn:microsoft.com/office/officeart/2005/8/layout/vList2"/>
    <dgm:cxn modelId="{4F8B3577-9C59-4F77-A4E9-F4AF4BFFFFA0}" type="presOf" srcId="{39559F01-703F-4BB1-BBEE-A7B6E3444611}" destId="{7D7909C4-384D-44C3-8EAA-83D12D8645CA}" srcOrd="0" destOrd="0" presId="urn:microsoft.com/office/officeart/2005/8/layout/vList2"/>
    <dgm:cxn modelId="{01F65E84-5924-4155-8861-EC81AEBC1F6F}" type="presOf" srcId="{221135D5-0740-4434-9CEF-7E5D9539E6DE}" destId="{85D7FCB7-FB6B-45F1-BFFB-6B1FAEB40986}" srcOrd="0" destOrd="0" presId="urn:microsoft.com/office/officeart/2005/8/layout/vList2"/>
    <dgm:cxn modelId="{4D49E98A-CBAA-4931-850C-32DCBB0E2A28}" type="presOf" srcId="{636B526F-4BA5-4890-806F-469F0246AE88}" destId="{1B5F7EF6-542C-4640-82F5-9366DFAB7857}" srcOrd="0" destOrd="1" presId="urn:microsoft.com/office/officeart/2005/8/layout/vList2"/>
    <dgm:cxn modelId="{E7838895-8710-400B-871F-72F2D3D00709}" type="presOf" srcId="{7CF4C42B-AACB-4E8F-BDCC-96227C88ECD8}" destId="{C4B7D9E1-D792-42A8-942A-9B2CA75BC0A6}" srcOrd="0" destOrd="3" presId="urn:microsoft.com/office/officeart/2005/8/layout/vList2"/>
    <dgm:cxn modelId="{24F8E097-8AB8-4EDE-AD06-9E9928740B96}" srcId="{39559F01-703F-4BB1-BBEE-A7B6E3444611}" destId="{636B526F-4BA5-4890-806F-469F0246AE88}" srcOrd="1" destOrd="0" parTransId="{CBC177B2-A1C1-4896-934F-B43A9E10B5FE}" sibTransId="{51766F01-31DF-440B-9CCA-68BD86FFC9F6}"/>
    <dgm:cxn modelId="{92977FA3-64F1-415E-9722-FA9ABAC05E20}" srcId="{221135D5-0740-4434-9CEF-7E5D9539E6DE}" destId="{0E253E61-44DD-489A-ACF4-9FC12FC4EB30}" srcOrd="0" destOrd="0" parTransId="{DB1B06E9-702A-4BA0-8B7B-7BF7B3679D72}" sibTransId="{96D6C1C3-31B7-40C4-98C5-694B0375CE7F}"/>
    <dgm:cxn modelId="{749C3BA8-C904-4C92-B0C4-5483EBBD30C3}" srcId="{CA79860C-B2D5-4543-B4D9-8A548791FE94}" destId="{D529CCED-1F97-4D2C-AA6E-6D104781EF8F}" srcOrd="1" destOrd="0" parTransId="{8E98DED6-9983-4193-A919-AE77A256D24D}" sibTransId="{60A17588-AD50-4C8A-B829-EBCB6DCC49E5}"/>
    <dgm:cxn modelId="{28EA40AB-3EC5-47D1-96F5-283FC282EC02}" srcId="{39559F01-703F-4BB1-BBEE-A7B6E3444611}" destId="{44765737-A9BF-4487-A31A-12EA1514330E}" srcOrd="2" destOrd="0" parTransId="{F8DF0899-DF34-4192-B8C1-CC965172AA97}" sibTransId="{57656DDB-F7B5-413F-89E1-83EBDE65E80C}"/>
    <dgm:cxn modelId="{444E9AAB-0AB3-497E-B779-23C18FA36408}" srcId="{80393F4E-37CC-48CC-A394-DB5FAA361C3A}" destId="{221135D5-0740-4434-9CEF-7E5D9539E6DE}" srcOrd="2" destOrd="0" parTransId="{934EFCC8-FA5D-4478-843F-A4AC74BA6620}" sibTransId="{98218FD1-E133-4F18-8AFC-C2692A1B76EE}"/>
    <dgm:cxn modelId="{D3E8A2AC-B2CE-4722-A20F-61364589F8FE}" srcId="{80393F4E-37CC-48CC-A394-DB5FAA361C3A}" destId="{CA79860C-B2D5-4543-B4D9-8A548791FE94}" srcOrd="1" destOrd="0" parTransId="{08FD44C9-FDE2-4B8B-BF35-ACC6C925F0F7}" sibTransId="{098F41DC-BAFE-4822-99CD-BEF8433858BB}"/>
    <dgm:cxn modelId="{BBF0B4AE-4390-45F9-9A47-A3EFAE14E4D9}" type="presOf" srcId="{44765737-A9BF-4487-A31A-12EA1514330E}" destId="{1B5F7EF6-542C-4640-82F5-9366DFAB7857}" srcOrd="0" destOrd="2" presId="urn:microsoft.com/office/officeart/2005/8/layout/vList2"/>
    <dgm:cxn modelId="{060724B7-DAA4-455F-86E8-563219E30F36}" srcId="{80393F4E-37CC-48CC-A394-DB5FAA361C3A}" destId="{39559F01-703F-4BB1-BBEE-A7B6E3444611}" srcOrd="0" destOrd="0" parTransId="{B61A40D1-AF07-4364-AB5D-EB370A6BEE7E}" sibTransId="{87B77C32-0947-427E-A4A6-726200022F5D}"/>
    <dgm:cxn modelId="{7C81E6DC-B9AC-4ACE-B8D9-BD3F6C6A003F}" type="presOf" srcId="{0BA6C19B-F9D2-4F03-AB6B-39C50B21E187}" destId="{95EDC648-B335-4FC1-8798-86D98859F05C}" srcOrd="0" destOrd="2" presId="urn:microsoft.com/office/officeart/2005/8/layout/vList2"/>
    <dgm:cxn modelId="{89183AE3-C89C-4D56-9E3E-EA48EFA48456}" srcId="{CA79860C-B2D5-4543-B4D9-8A548791FE94}" destId="{3CD47650-8639-470A-B14F-235624C0F9DA}" srcOrd="0" destOrd="0" parTransId="{26C547CE-6FC2-4311-A077-2A4CAAE71F37}" sibTransId="{0E9100EC-B1D0-451A-B55D-9760FD5B7805}"/>
    <dgm:cxn modelId="{F5C94EE6-DB51-4FD7-A04A-6C9B3D6772C5}" type="presOf" srcId="{0E253E61-44DD-489A-ACF4-9FC12FC4EB30}" destId="{95EDC648-B335-4FC1-8798-86D98859F05C}" srcOrd="0" destOrd="0" presId="urn:microsoft.com/office/officeart/2005/8/layout/vList2"/>
    <dgm:cxn modelId="{6A7AF3E6-0FEE-4370-B2C8-4CBAB67D75CA}" type="presOf" srcId="{80393F4E-37CC-48CC-A394-DB5FAA361C3A}" destId="{5A417D5B-4176-4D26-BBA8-01A7C96204D0}" srcOrd="0" destOrd="0" presId="urn:microsoft.com/office/officeart/2005/8/layout/vList2"/>
    <dgm:cxn modelId="{30C572E8-C399-4F88-B18A-3B504DE4B2EA}" type="presOf" srcId="{3CD47650-8639-470A-B14F-235624C0F9DA}" destId="{C4B7D9E1-D792-42A8-942A-9B2CA75BC0A6}" srcOrd="0" destOrd="0" presId="urn:microsoft.com/office/officeart/2005/8/layout/vList2"/>
    <dgm:cxn modelId="{E95819B5-AC71-4B48-9249-2FD62453B072}" type="presParOf" srcId="{5A417D5B-4176-4D26-BBA8-01A7C96204D0}" destId="{7D7909C4-384D-44C3-8EAA-83D12D8645CA}" srcOrd="0" destOrd="0" presId="urn:microsoft.com/office/officeart/2005/8/layout/vList2"/>
    <dgm:cxn modelId="{E3E5D494-1CA1-44ED-8FB8-DB8F00409BB8}" type="presParOf" srcId="{5A417D5B-4176-4D26-BBA8-01A7C96204D0}" destId="{1B5F7EF6-542C-4640-82F5-9366DFAB7857}" srcOrd="1" destOrd="0" presId="urn:microsoft.com/office/officeart/2005/8/layout/vList2"/>
    <dgm:cxn modelId="{04E48A6C-FBDD-4284-A1FD-3B4573B9F93F}" type="presParOf" srcId="{5A417D5B-4176-4D26-BBA8-01A7C96204D0}" destId="{E89A8FF5-AC8B-474D-9AFD-61D75E16001A}" srcOrd="2" destOrd="0" presId="urn:microsoft.com/office/officeart/2005/8/layout/vList2"/>
    <dgm:cxn modelId="{13DFF03F-5F48-492D-9BCA-B2EFD786A3D7}" type="presParOf" srcId="{5A417D5B-4176-4D26-BBA8-01A7C96204D0}" destId="{C4B7D9E1-D792-42A8-942A-9B2CA75BC0A6}" srcOrd="3" destOrd="0" presId="urn:microsoft.com/office/officeart/2005/8/layout/vList2"/>
    <dgm:cxn modelId="{0F001127-0669-411B-94E0-F4C0A489A6C7}" type="presParOf" srcId="{5A417D5B-4176-4D26-BBA8-01A7C96204D0}" destId="{85D7FCB7-FB6B-45F1-BFFB-6B1FAEB40986}" srcOrd="4" destOrd="0" presId="urn:microsoft.com/office/officeart/2005/8/layout/vList2"/>
    <dgm:cxn modelId="{F49CF34C-D06C-4A7B-AA61-F536893616EB}" type="presParOf" srcId="{5A417D5B-4176-4D26-BBA8-01A7C96204D0}" destId="{95EDC648-B335-4FC1-8798-86D98859F05C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7BD0A2B5-2FD3-4EA4-A49A-B045DF6BB1B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3CEDA2D-441B-404E-8154-9F222A234B32}">
      <dgm:prSet/>
      <dgm:spPr/>
      <dgm:t>
        <a:bodyPr/>
        <a:lstStyle/>
        <a:p>
          <a:r>
            <a:rPr lang="zh-TW"/>
            <a:t>可以執行測試多次</a:t>
          </a:r>
          <a:endParaRPr lang="en-US"/>
        </a:p>
      </dgm:t>
    </dgm:pt>
    <dgm:pt modelId="{67B13C0E-A6C4-4867-804D-5D0659EB6765}" type="parTrans" cxnId="{5D7A3E06-E471-4BAD-A766-15F76A079FD9}">
      <dgm:prSet/>
      <dgm:spPr/>
      <dgm:t>
        <a:bodyPr/>
        <a:lstStyle/>
        <a:p>
          <a:endParaRPr lang="en-US"/>
        </a:p>
      </dgm:t>
    </dgm:pt>
    <dgm:pt modelId="{7EBC7A2A-FDED-4E82-B244-7C0EB412B85D}" type="sibTrans" cxnId="{5D7A3E06-E471-4BAD-A766-15F76A079FD9}">
      <dgm:prSet/>
      <dgm:spPr/>
      <dgm:t>
        <a:bodyPr/>
        <a:lstStyle/>
        <a:p>
          <a:endParaRPr lang="en-US"/>
        </a:p>
      </dgm:t>
    </dgm:pt>
    <dgm:pt modelId="{98770151-9798-4FF6-9BF3-0997F3A15EAA}">
      <dgm:prSet/>
      <dgm:spPr/>
      <dgm:t>
        <a:bodyPr/>
        <a:lstStyle/>
        <a:p>
          <a:r>
            <a:rPr lang="zh-TW"/>
            <a:t>測試動作一致</a:t>
          </a:r>
          <a:endParaRPr lang="en-US"/>
        </a:p>
      </dgm:t>
    </dgm:pt>
    <dgm:pt modelId="{89D2A365-812D-4DD4-B237-C9645CC02065}" type="parTrans" cxnId="{41C60292-11D5-4F61-B34C-C1990DE61BE8}">
      <dgm:prSet/>
      <dgm:spPr/>
      <dgm:t>
        <a:bodyPr/>
        <a:lstStyle/>
        <a:p>
          <a:endParaRPr lang="en-US"/>
        </a:p>
      </dgm:t>
    </dgm:pt>
    <dgm:pt modelId="{F167AA33-5A6E-41D4-AC22-FD7DC84CCF05}" type="sibTrans" cxnId="{41C60292-11D5-4F61-B34C-C1990DE61BE8}">
      <dgm:prSet/>
      <dgm:spPr/>
      <dgm:t>
        <a:bodyPr/>
        <a:lstStyle/>
        <a:p>
          <a:endParaRPr lang="en-US"/>
        </a:p>
      </dgm:t>
    </dgm:pt>
    <dgm:pt modelId="{2B97BF87-B3F2-4078-AA20-2814594A61A0}">
      <dgm:prSet/>
      <dgm:spPr/>
      <dgm:t>
        <a:bodyPr/>
        <a:lstStyle/>
        <a:p>
          <a:r>
            <a:rPr lang="zh-TW"/>
            <a:t>可以做到人難達到的測試</a:t>
          </a:r>
          <a:endParaRPr lang="en-US"/>
        </a:p>
      </dgm:t>
    </dgm:pt>
    <dgm:pt modelId="{B67EB24B-685A-4D2C-9421-C6F043949A13}" type="parTrans" cxnId="{3B63442F-0458-41CD-A2AA-718C94DDAA53}">
      <dgm:prSet/>
      <dgm:spPr/>
      <dgm:t>
        <a:bodyPr/>
        <a:lstStyle/>
        <a:p>
          <a:endParaRPr lang="en-US"/>
        </a:p>
      </dgm:t>
    </dgm:pt>
    <dgm:pt modelId="{7BC18F2C-45F2-4262-AC46-9F76A116D8B2}" type="sibTrans" cxnId="{3B63442F-0458-41CD-A2AA-718C94DDAA53}">
      <dgm:prSet/>
      <dgm:spPr/>
      <dgm:t>
        <a:bodyPr/>
        <a:lstStyle/>
        <a:p>
          <a:endParaRPr lang="en-US"/>
        </a:p>
      </dgm:t>
    </dgm:pt>
    <dgm:pt modelId="{29B22037-F9C1-4016-9F0D-053EF1FB0D9B}">
      <dgm:prSet/>
      <dgm:spPr/>
      <dgm:t>
        <a:bodyPr/>
        <a:lstStyle/>
        <a:p>
          <a:r>
            <a:rPr lang="zh-TW"/>
            <a:t>方便支援更多平台的測試</a:t>
          </a:r>
          <a:endParaRPr lang="en-US"/>
        </a:p>
      </dgm:t>
    </dgm:pt>
    <dgm:pt modelId="{2E5AE325-BC4A-44C7-B114-E38C4712894F}" type="parTrans" cxnId="{9233E9AC-CB9B-47A0-B580-0CB3022C9C3D}">
      <dgm:prSet/>
      <dgm:spPr/>
      <dgm:t>
        <a:bodyPr/>
        <a:lstStyle/>
        <a:p>
          <a:endParaRPr lang="en-US"/>
        </a:p>
      </dgm:t>
    </dgm:pt>
    <dgm:pt modelId="{3669F1B7-2969-407A-9F61-3E33F34099C0}" type="sibTrans" cxnId="{9233E9AC-CB9B-47A0-B580-0CB3022C9C3D}">
      <dgm:prSet/>
      <dgm:spPr/>
      <dgm:t>
        <a:bodyPr/>
        <a:lstStyle/>
        <a:p>
          <a:endParaRPr lang="en-US"/>
        </a:p>
      </dgm:t>
    </dgm:pt>
    <dgm:pt modelId="{36F0A6CB-9D36-4445-978C-7D19A07E1C2B}">
      <dgm:prSet/>
      <dgm:spPr/>
      <dgm:t>
        <a:bodyPr/>
        <a:lstStyle/>
        <a:p>
          <a:r>
            <a:rPr lang="zh-TW"/>
            <a:t>方便回歸測試</a:t>
          </a:r>
          <a:endParaRPr lang="en-US"/>
        </a:p>
      </dgm:t>
    </dgm:pt>
    <dgm:pt modelId="{964AEC8E-D181-4EE0-BFFB-B1C01AAC9BD5}" type="parTrans" cxnId="{9C1DE241-2EC2-4508-9842-E2F39F40AC10}">
      <dgm:prSet/>
      <dgm:spPr/>
      <dgm:t>
        <a:bodyPr/>
        <a:lstStyle/>
        <a:p>
          <a:endParaRPr lang="en-US"/>
        </a:p>
      </dgm:t>
    </dgm:pt>
    <dgm:pt modelId="{D99C1B48-6371-45EB-8ED0-412CD7B938DC}" type="sibTrans" cxnId="{9C1DE241-2EC2-4508-9842-E2F39F40AC10}">
      <dgm:prSet/>
      <dgm:spPr/>
      <dgm:t>
        <a:bodyPr/>
        <a:lstStyle/>
        <a:p>
          <a:endParaRPr lang="en-US"/>
        </a:p>
      </dgm:t>
    </dgm:pt>
    <dgm:pt modelId="{3ACA88C8-E3A1-471C-B8E1-473609B90249}">
      <dgm:prSet/>
      <dgm:spPr/>
      <dgm:t>
        <a:bodyPr/>
        <a:lstStyle/>
        <a:p>
          <a:r>
            <a:rPr lang="zh-TW"/>
            <a:t>增加信心</a:t>
          </a:r>
          <a:endParaRPr lang="en-US"/>
        </a:p>
      </dgm:t>
    </dgm:pt>
    <dgm:pt modelId="{F92AD606-579D-492B-91F9-C93627E0BF95}" type="parTrans" cxnId="{C713EA7C-4457-4062-99F4-7DD98EF68A0F}">
      <dgm:prSet/>
      <dgm:spPr/>
      <dgm:t>
        <a:bodyPr/>
        <a:lstStyle/>
        <a:p>
          <a:endParaRPr lang="en-US"/>
        </a:p>
      </dgm:t>
    </dgm:pt>
    <dgm:pt modelId="{E61C6ADA-9849-4AD0-9327-598DA3A3EE6D}" type="sibTrans" cxnId="{C713EA7C-4457-4062-99F4-7DD98EF68A0F}">
      <dgm:prSet/>
      <dgm:spPr/>
      <dgm:t>
        <a:bodyPr/>
        <a:lstStyle/>
        <a:p>
          <a:endParaRPr lang="en-US"/>
        </a:p>
      </dgm:t>
    </dgm:pt>
    <dgm:pt modelId="{9573032C-93A7-4B10-AF71-93EC41304510}" type="pres">
      <dgm:prSet presAssocID="{7BD0A2B5-2FD3-4EA4-A49A-B045DF6BB1B6}" presName="linear" presStyleCnt="0">
        <dgm:presLayoutVars>
          <dgm:animLvl val="lvl"/>
          <dgm:resizeHandles val="exact"/>
        </dgm:presLayoutVars>
      </dgm:prSet>
      <dgm:spPr/>
    </dgm:pt>
    <dgm:pt modelId="{34A3E091-979C-4A00-A98E-46E98FC4F1D1}" type="pres">
      <dgm:prSet presAssocID="{E3CEDA2D-441B-404E-8154-9F222A234B32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91073612-E11C-42A6-9EBD-6746A8215360}" type="pres">
      <dgm:prSet presAssocID="{7EBC7A2A-FDED-4E82-B244-7C0EB412B85D}" presName="spacer" presStyleCnt="0"/>
      <dgm:spPr/>
    </dgm:pt>
    <dgm:pt modelId="{91F98288-2E4E-4A04-BCB8-90A3B63B0E8A}" type="pres">
      <dgm:prSet presAssocID="{98770151-9798-4FF6-9BF3-0997F3A15EAA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366E5F7-8C3F-4CEF-B44A-2179229E376E}" type="pres">
      <dgm:prSet presAssocID="{F167AA33-5A6E-41D4-AC22-FD7DC84CCF05}" presName="spacer" presStyleCnt="0"/>
      <dgm:spPr/>
    </dgm:pt>
    <dgm:pt modelId="{903D8657-1E3B-4FB0-8BC0-72A30E45E28B}" type="pres">
      <dgm:prSet presAssocID="{2B97BF87-B3F2-4078-AA20-2814594A61A0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180E36ED-2E74-4A4B-B483-383D37F5417F}" type="pres">
      <dgm:prSet presAssocID="{7BC18F2C-45F2-4262-AC46-9F76A116D8B2}" presName="spacer" presStyleCnt="0"/>
      <dgm:spPr/>
    </dgm:pt>
    <dgm:pt modelId="{A671EF84-67C3-474B-A575-35D9139B6113}" type="pres">
      <dgm:prSet presAssocID="{29B22037-F9C1-4016-9F0D-053EF1FB0D9B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49018C80-3AA3-460A-9049-BFE730D39053}" type="pres">
      <dgm:prSet presAssocID="{3669F1B7-2969-407A-9F61-3E33F34099C0}" presName="spacer" presStyleCnt="0"/>
      <dgm:spPr/>
    </dgm:pt>
    <dgm:pt modelId="{55046ECC-05EE-453B-8024-5F6BAE024D8D}" type="pres">
      <dgm:prSet presAssocID="{36F0A6CB-9D36-4445-978C-7D19A07E1C2B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C0EBAA2D-0C25-4403-807E-32CE944830DC}" type="pres">
      <dgm:prSet presAssocID="{D99C1B48-6371-45EB-8ED0-412CD7B938DC}" presName="spacer" presStyleCnt="0"/>
      <dgm:spPr/>
    </dgm:pt>
    <dgm:pt modelId="{50F45795-FC4E-431D-88B2-3BAC5AC38D32}" type="pres">
      <dgm:prSet presAssocID="{3ACA88C8-E3A1-471C-B8E1-473609B90249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5D7A3E06-E471-4BAD-A766-15F76A079FD9}" srcId="{7BD0A2B5-2FD3-4EA4-A49A-B045DF6BB1B6}" destId="{E3CEDA2D-441B-404E-8154-9F222A234B32}" srcOrd="0" destOrd="0" parTransId="{67B13C0E-A6C4-4867-804D-5D0659EB6765}" sibTransId="{7EBC7A2A-FDED-4E82-B244-7C0EB412B85D}"/>
    <dgm:cxn modelId="{0941761A-F1BD-4336-B06E-30876A576594}" type="presOf" srcId="{7BD0A2B5-2FD3-4EA4-A49A-B045DF6BB1B6}" destId="{9573032C-93A7-4B10-AF71-93EC41304510}" srcOrd="0" destOrd="0" presId="urn:microsoft.com/office/officeart/2005/8/layout/vList2"/>
    <dgm:cxn modelId="{3C8B101B-E437-4E64-A4DB-01DB9A714205}" type="presOf" srcId="{3ACA88C8-E3A1-471C-B8E1-473609B90249}" destId="{50F45795-FC4E-431D-88B2-3BAC5AC38D32}" srcOrd="0" destOrd="0" presId="urn:microsoft.com/office/officeart/2005/8/layout/vList2"/>
    <dgm:cxn modelId="{3B63442F-0458-41CD-A2AA-718C94DDAA53}" srcId="{7BD0A2B5-2FD3-4EA4-A49A-B045DF6BB1B6}" destId="{2B97BF87-B3F2-4078-AA20-2814594A61A0}" srcOrd="2" destOrd="0" parTransId="{B67EB24B-685A-4D2C-9421-C6F043949A13}" sibTransId="{7BC18F2C-45F2-4262-AC46-9F76A116D8B2}"/>
    <dgm:cxn modelId="{9D4FFA2F-AD92-4ABE-B927-D090D8CF8DF9}" type="presOf" srcId="{2B97BF87-B3F2-4078-AA20-2814594A61A0}" destId="{903D8657-1E3B-4FB0-8BC0-72A30E45E28B}" srcOrd="0" destOrd="0" presId="urn:microsoft.com/office/officeart/2005/8/layout/vList2"/>
    <dgm:cxn modelId="{06C0DA3A-55CC-4990-9FF7-117FE1A9F3AB}" type="presOf" srcId="{36F0A6CB-9D36-4445-978C-7D19A07E1C2B}" destId="{55046ECC-05EE-453B-8024-5F6BAE024D8D}" srcOrd="0" destOrd="0" presId="urn:microsoft.com/office/officeart/2005/8/layout/vList2"/>
    <dgm:cxn modelId="{9C1DE241-2EC2-4508-9842-E2F39F40AC10}" srcId="{7BD0A2B5-2FD3-4EA4-A49A-B045DF6BB1B6}" destId="{36F0A6CB-9D36-4445-978C-7D19A07E1C2B}" srcOrd="4" destOrd="0" parTransId="{964AEC8E-D181-4EE0-BFFB-B1C01AAC9BD5}" sibTransId="{D99C1B48-6371-45EB-8ED0-412CD7B938DC}"/>
    <dgm:cxn modelId="{EB8AE667-0ABD-4588-BDA7-445C644F39AC}" type="presOf" srcId="{98770151-9798-4FF6-9BF3-0997F3A15EAA}" destId="{91F98288-2E4E-4A04-BCB8-90A3B63B0E8A}" srcOrd="0" destOrd="0" presId="urn:microsoft.com/office/officeart/2005/8/layout/vList2"/>
    <dgm:cxn modelId="{1931156C-3A3F-41E9-B475-14F3A8B9B7FE}" type="presOf" srcId="{29B22037-F9C1-4016-9F0D-053EF1FB0D9B}" destId="{A671EF84-67C3-474B-A575-35D9139B6113}" srcOrd="0" destOrd="0" presId="urn:microsoft.com/office/officeart/2005/8/layout/vList2"/>
    <dgm:cxn modelId="{B61BC94D-1856-4BCC-BAE0-242149B87DF7}" type="presOf" srcId="{E3CEDA2D-441B-404E-8154-9F222A234B32}" destId="{34A3E091-979C-4A00-A98E-46E98FC4F1D1}" srcOrd="0" destOrd="0" presId="urn:microsoft.com/office/officeart/2005/8/layout/vList2"/>
    <dgm:cxn modelId="{C713EA7C-4457-4062-99F4-7DD98EF68A0F}" srcId="{7BD0A2B5-2FD3-4EA4-A49A-B045DF6BB1B6}" destId="{3ACA88C8-E3A1-471C-B8E1-473609B90249}" srcOrd="5" destOrd="0" parTransId="{F92AD606-579D-492B-91F9-C93627E0BF95}" sibTransId="{E61C6ADA-9849-4AD0-9327-598DA3A3EE6D}"/>
    <dgm:cxn modelId="{41C60292-11D5-4F61-B34C-C1990DE61BE8}" srcId="{7BD0A2B5-2FD3-4EA4-A49A-B045DF6BB1B6}" destId="{98770151-9798-4FF6-9BF3-0997F3A15EAA}" srcOrd="1" destOrd="0" parTransId="{89D2A365-812D-4DD4-B237-C9645CC02065}" sibTransId="{F167AA33-5A6E-41D4-AC22-FD7DC84CCF05}"/>
    <dgm:cxn modelId="{9233E9AC-CB9B-47A0-B580-0CB3022C9C3D}" srcId="{7BD0A2B5-2FD3-4EA4-A49A-B045DF6BB1B6}" destId="{29B22037-F9C1-4016-9F0D-053EF1FB0D9B}" srcOrd="3" destOrd="0" parTransId="{2E5AE325-BC4A-44C7-B114-E38C4712894F}" sibTransId="{3669F1B7-2969-407A-9F61-3E33F34099C0}"/>
    <dgm:cxn modelId="{29892AB1-C109-42C9-9392-66907AA30984}" type="presParOf" srcId="{9573032C-93A7-4B10-AF71-93EC41304510}" destId="{34A3E091-979C-4A00-A98E-46E98FC4F1D1}" srcOrd="0" destOrd="0" presId="urn:microsoft.com/office/officeart/2005/8/layout/vList2"/>
    <dgm:cxn modelId="{CC4BE967-EEEF-455E-ABF4-E417F4708E73}" type="presParOf" srcId="{9573032C-93A7-4B10-AF71-93EC41304510}" destId="{91073612-E11C-42A6-9EBD-6746A8215360}" srcOrd="1" destOrd="0" presId="urn:microsoft.com/office/officeart/2005/8/layout/vList2"/>
    <dgm:cxn modelId="{CEDEEA69-C940-4A3C-8460-1F51AF07EC04}" type="presParOf" srcId="{9573032C-93A7-4B10-AF71-93EC41304510}" destId="{91F98288-2E4E-4A04-BCB8-90A3B63B0E8A}" srcOrd="2" destOrd="0" presId="urn:microsoft.com/office/officeart/2005/8/layout/vList2"/>
    <dgm:cxn modelId="{C39BA5EA-12D3-40EA-9E1B-E6BD7F2D28ED}" type="presParOf" srcId="{9573032C-93A7-4B10-AF71-93EC41304510}" destId="{2366E5F7-8C3F-4CEF-B44A-2179229E376E}" srcOrd="3" destOrd="0" presId="urn:microsoft.com/office/officeart/2005/8/layout/vList2"/>
    <dgm:cxn modelId="{99347A0D-4E28-4F2E-A553-2E06B43565CC}" type="presParOf" srcId="{9573032C-93A7-4B10-AF71-93EC41304510}" destId="{903D8657-1E3B-4FB0-8BC0-72A30E45E28B}" srcOrd="4" destOrd="0" presId="urn:microsoft.com/office/officeart/2005/8/layout/vList2"/>
    <dgm:cxn modelId="{34155398-3888-4083-995B-A8B4E94EB827}" type="presParOf" srcId="{9573032C-93A7-4B10-AF71-93EC41304510}" destId="{180E36ED-2E74-4A4B-B483-383D37F5417F}" srcOrd="5" destOrd="0" presId="urn:microsoft.com/office/officeart/2005/8/layout/vList2"/>
    <dgm:cxn modelId="{09EDD5D2-6CF0-4041-A962-2495896904AA}" type="presParOf" srcId="{9573032C-93A7-4B10-AF71-93EC41304510}" destId="{A671EF84-67C3-474B-A575-35D9139B6113}" srcOrd="6" destOrd="0" presId="urn:microsoft.com/office/officeart/2005/8/layout/vList2"/>
    <dgm:cxn modelId="{4C097B6B-6178-4DE4-95A2-2CA2FBA28069}" type="presParOf" srcId="{9573032C-93A7-4B10-AF71-93EC41304510}" destId="{49018C80-3AA3-460A-9049-BFE730D39053}" srcOrd="7" destOrd="0" presId="urn:microsoft.com/office/officeart/2005/8/layout/vList2"/>
    <dgm:cxn modelId="{AF4E4C31-DF69-41EF-9C94-FB99ED300076}" type="presParOf" srcId="{9573032C-93A7-4B10-AF71-93EC41304510}" destId="{55046ECC-05EE-453B-8024-5F6BAE024D8D}" srcOrd="8" destOrd="0" presId="urn:microsoft.com/office/officeart/2005/8/layout/vList2"/>
    <dgm:cxn modelId="{0D15DCA1-DF48-4DCB-A6C4-CB16E0ABEC22}" type="presParOf" srcId="{9573032C-93A7-4B10-AF71-93EC41304510}" destId="{C0EBAA2D-0C25-4403-807E-32CE944830DC}" srcOrd="9" destOrd="0" presId="urn:microsoft.com/office/officeart/2005/8/layout/vList2"/>
    <dgm:cxn modelId="{C6E1C3FE-E68D-4352-AFB3-C8A2B6309C13}" type="presParOf" srcId="{9573032C-93A7-4B10-AF71-93EC41304510}" destId="{50F45795-FC4E-431D-88B2-3BAC5AC38D32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5008AF9E-A2DC-4C1B-9A90-D555F2D4331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25CEF85-1FA3-4AD5-BE25-567E4D31D352}">
      <dgm:prSet/>
      <dgm:spPr/>
      <dgm:t>
        <a:bodyPr/>
        <a:lstStyle/>
        <a:p>
          <a:r>
            <a:rPr lang="zh-TW"/>
            <a:t>單元測試</a:t>
          </a:r>
          <a:endParaRPr lang="en-US"/>
        </a:p>
      </dgm:t>
    </dgm:pt>
    <dgm:pt modelId="{4391326A-51F3-4E24-9C6D-E8E2E29C37DB}" type="parTrans" cxnId="{F18AB6EA-B377-4FB5-BB86-656B8137F21D}">
      <dgm:prSet/>
      <dgm:spPr/>
      <dgm:t>
        <a:bodyPr/>
        <a:lstStyle/>
        <a:p>
          <a:endParaRPr lang="en-US"/>
        </a:p>
      </dgm:t>
    </dgm:pt>
    <dgm:pt modelId="{75540313-F1D2-4772-8D8A-EB37B0765720}" type="sibTrans" cxnId="{F18AB6EA-B377-4FB5-BB86-656B8137F21D}">
      <dgm:prSet/>
      <dgm:spPr/>
      <dgm:t>
        <a:bodyPr/>
        <a:lstStyle/>
        <a:p>
          <a:endParaRPr lang="en-US"/>
        </a:p>
      </dgm:t>
    </dgm:pt>
    <dgm:pt modelId="{F4C412BD-E397-4945-AC5B-0C24B35B604C}">
      <dgm:prSet/>
      <dgm:spPr/>
      <dgm:t>
        <a:bodyPr/>
        <a:lstStyle/>
        <a:p>
          <a:r>
            <a:rPr lang="en-US"/>
            <a:t>Smoke Test</a:t>
          </a:r>
        </a:p>
      </dgm:t>
    </dgm:pt>
    <dgm:pt modelId="{3EEC6CB0-8467-4189-918F-406B4B9C75A0}" type="parTrans" cxnId="{52D7FA9F-AAC4-4CBC-82DB-FB14C70366EA}">
      <dgm:prSet/>
      <dgm:spPr/>
      <dgm:t>
        <a:bodyPr/>
        <a:lstStyle/>
        <a:p>
          <a:endParaRPr lang="en-US"/>
        </a:p>
      </dgm:t>
    </dgm:pt>
    <dgm:pt modelId="{7B81B9FE-772A-42D6-986E-C1214747E701}" type="sibTrans" cxnId="{52D7FA9F-AAC4-4CBC-82DB-FB14C70366EA}">
      <dgm:prSet/>
      <dgm:spPr/>
      <dgm:t>
        <a:bodyPr/>
        <a:lstStyle/>
        <a:p>
          <a:endParaRPr lang="en-US"/>
        </a:p>
      </dgm:t>
    </dgm:pt>
    <dgm:pt modelId="{7D8D8161-DC86-46FD-BBE3-49E0982D46C2}">
      <dgm:prSet/>
      <dgm:spPr/>
      <dgm:t>
        <a:bodyPr/>
        <a:lstStyle/>
        <a:p>
          <a:r>
            <a:rPr lang="zh-TW"/>
            <a:t>主要場景</a:t>
          </a:r>
          <a:endParaRPr lang="en-US"/>
        </a:p>
      </dgm:t>
    </dgm:pt>
    <dgm:pt modelId="{FB4671E2-68E1-4B14-9C03-DDC383C317A4}" type="parTrans" cxnId="{EDAC1C79-C262-4E64-8FB1-EDA59D4D703F}">
      <dgm:prSet/>
      <dgm:spPr/>
      <dgm:t>
        <a:bodyPr/>
        <a:lstStyle/>
        <a:p>
          <a:endParaRPr lang="en-US"/>
        </a:p>
      </dgm:t>
    </dgm:pt>
    <dgm:pt modelId="{8BBBBB32-1A6C-448F-8F43-8EF2C808BD14}" type="sibTrans" cxnId="{EDAC1C79-C262-4E64-8FB1-EDA59D4D703F}">
      <dgm:prSet/>
      <dgm:spPr/>
      <dgm:t>
        <a:bodyPr/>
        <a:lstStyle/>
        <a:p>
          <a:endParaRPr lang="en-US"/>
        </a:p>
      </dgm:t>
    </dgm:pt>
    <dgm:pt modelId="{B748D6D1-FFA5-4057-86BF-E2714D004F98}">
      <dgm:prSet/>
      <dgm:spPr/>
      <dgm:t>
        <a:bodyPr/>
        <a:lstStyle/>
        <a:p>
          <a:r>
            <a:rPr lang="zh-TW"/>
            <a:t>端到端</a:t>
          </a:r>
          <a:r>
            <a:rPr lang="en-US"/>
            <a:t> </a:t>
          </a:r>
        </a:p>
      </dgm:t>
    </dgm:pt>
    <dgm:pt modelId="{7DC6502B-5F5C-4A7C-830E-15B14ABBE7E5}" type="parTrans" cxnId="{53A8171E-C65C-4B00-9497-BD8BB260CFA9}">
      <dgm:prSet/>
      <dgm:spPr/>
      <dgm:t>
        <a:bodyPr/>
        <a:lstStyle/>
        <a:p>
          <a:endParaRPr lang="en-US"/>
        </a:p>
      </dgm:t>
    </dgm:pt>
    <dgm:pt modelId="{F5F7E57B-A14C-4A3F-A558-2BABD5C203AC}" type="sibTrans" cxnId="{53A8171E-C65C-4B00-9497-BD8BB260CFA9}">
      <dgm:prSet/>
      <dgm:spPr/>
      <dgm:t>
        <a:bodyPr/>
        <a:lstStyle/>
        <a:p>
          <a:endParaRPr lang="en-US"/>
        </a:p>
      </dgm:t>
    </dgm:pt>
    <dgm:pt modelId="{369E2BD4-3474-41EF-A002-BB8CE592EB9F}">
      <dgm:prSet/>
      <dgm:spPr/>
      <dgm:t>
        <a:bodyPr/>
        <a:lstStyle/>
        <a:p>
          <a:r>
            <a:rPr lang="zh-TW"/>
            <a:t>回歸測試</a:t>
          </a:r>
          <a:endParaRPr lang="en-US"/>
        </a:p>
      </dgm:t>
    </dgm:pt>
    <dgm:pt modelId="{A4B10E28-895E-4CF7-8C5F-B75083D9277A}" type="parTrans" cxnId="{47EDB390-46F0-47C5-899C-D48ED848396D}">
      <dgm:prSet/>
      <dgm:spPr/>
      <dgm:t>
        <a:bodyPr/>
        <a:lstStyle/>
        <a:p>
          <a:endParaRPr lang="en-US"/>
        </a:p>
      </dgm:t>
    </dgm:pt>
    <dgm:pt modelId="{8B6D69C2-E4EA-4229-9323-3C7FAC99B9AA}" type="sibTrans" cxnId="{47EDB390-46F0-47C5-899C-D48ED848396D}">
      <dgm:prSet/>
      <dgm:spPr/>
      <dgm:t>
        <a:bodyPr/>
        <a:lstStyle/>
        <a:p>
          <a:endParaRPr lang="en-US"/>
        </a:p>
      </dgm:t>
    </dgm:pt>
    <dgm:pt modelId="{0C7B4D7F-8FCE-47A1-905B-DA35E8A6CBE3}" type="pres">
      <dgm:prSet presAssocID="{5008AF9E-A2DC-4C1B-9A90-D555F2D43319}" presName="linear" presStyleCnt="0">
        <dgm:presLayoutVars>
          <dgm:animLvl val="lvl"/>
          <dgm:resizeHandles val="exact"/>
        </dgm:presLayoutVars>
      </dgm:prSet>
      <dgm:spPr/>
    </dgm:pt>
    <dgm:pt modelId="{ECFE3123-F22C-426A-9F00-409D490223C1}" type="pres">
      <dgm:prSet presAssocID="{325CEF85-1FA3-4AD5-BE25-567E4D31D35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E6AF822-16E4-41B9-B55F-3BD5A893ED8F}" type="pres">
      <dgm:prSet presAssocID="{75540313-F1D2-4772-8D8A-EB37B0765720}" presName="spacer" presStyleCnt="0"/>
      <dgm:spPr/>
    </dgm:pt>
    <dgm:pt modelId="{383266DE-5E2F-4BDF-B4D2-3C801B0472F4}" type="pres">
      <dgm:prSet presAssocID="{F4C412BD-E397-4945-AC5B-0C24B35B604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37BD6E3-F282-4874-8D07-450AC1947E8A}" type="pres">
      <dgm:prSet presAssocID="{F4C412BD-E397-4945-AC5B-0C24B35B604C}" presName="childText" presStyleLbl="revTx" presStyleIdx="0" presStyleCnt="1">
        <dgm:presLayoutVars>
          <dgm:bulletEnabled val="1"/>
        </dgm:presLayoutVars>
      </dgm:prSet>
      <dgm:spPr/>
    </dgm:pt>
    <dgm:pt modelId="{E48A2006-2824-4E16-928C-3BF8EBA0AA85}" type="pres">
      <dgm:prSet presAssocID="{369E2BD4-3474-41EF-A002-BB8CE592EB9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5D62C0B-7110-4186-A7D8-86FDE461E5E9}" type="presOf" srcId="{F4C412BD-E397-4945-AC5B-0C24B35B604C}" destId="{383266DE-5E2F-4BDF-B4D2-3C801B0472F4}" srcOrd="0" destOrd="0" presId="urn:microsoft.com/office/officeart/2005/8/layout/vList2"/>
    <dgm:cxn modelId="{49065613-B603-4B29-B039-62E88A4CA315}" type="presOf" srcId="{7D8D8161-DC86-46FD-BBE3-49E0982D46C2}" destId="{C37BD6E3-F282-4874-8D07-450AC1947E8A}" srcOrd="0" destOrd="0" presId="urn:microsoft.com/office/officeart/2005/8/layout/vList2"/>
    <dgm:cxn modelId="{8EADC716-AC3E-497C-9518-11DA224A576A}" type="presOf" srcId="{369E2BD4-3474-41EF-A002-BB8CE592EB9F}" destId="{E48A2006-2824-4E16-928C-3BF8EBA0AA85}" srcOrd="0" destOrd="0" presId="urn:microsoft.com/office/officeart/2005/8/layout/vList2"/>
    <dgm:cxn modelId="{53A8171E-C65C-4B00-9497-BD8BB260CFA9}" srcId="{F4C412BD-E397-4945-AC5B-0C24B35B604C}" destId="{B748D6D1-FFA5-4057-86BF-E2714D004F98}" srcOrd="1" destOrd="0" parTransId="{7DC6502B-5F5C-4A7C-830E-15B14ABBE7E5}" sibTransId="{F5F7E57B-A14C-4A3F-A558-2BABD5C203AC}"/>
    <dgm:cxn modelId="{DCD0716A-695E-4FEE-B858-8BC3CC2A0A22}" type="presOf" srcId="{325CEF85-1FA3-4AD5-BE25-567E4D31D352}" destId="{ECFE3123-F22C-426A-9F00-409D490223C1}" srcOrd="0" destOrd="0" presId="urn:microsoft.com/office/officeart/2005/8/layout/vList2"/>
    <dgm:cxn modelId="{63CE7E4A-5DB0-40F1-858F-5D1BC12717F0}" type="presOf" srcId="{5008AF9E-A2DC-4C1B-9A90-D555F2D43319}" destId="{0C7B4D7F-8FCE-47A1-905B-DA35E8A6CBE3}" srcOrd="0" destOrd="0" presId="urn:microsoft.com/office/officeart/2005/8/layout/vList2"/>
    <dgm:cxn modelId="{EDAC1C79-C262-4E64-8FB1-EDA59D4D703F}" srcId="{F4C412BD-E397-4945-AC5B-0C24B35B604C}" destId="{7D8D8161-DC86-46FD-BBE3-49E0982D46C2}" srcOrd="0" destOrd="0" parTransId="{FB4671E2-68E1-4B14-9C03-DDC383C317A4}" sibTransId="{8BBBBB32-1A6C-448F-8F43-8EF2C808BD14}"/>
    <dgm:cxn modelId="{47EDB390-46F0-47C5-899C-D48ED848396D}" srcId="{5008AF9E-A2DC-4C1B-9A90-D555F2D43319}" destId="{369E2BD4-3474-41EF-A002-BB8CE592EB9F}" srcOrd="2" destOrd="0" parTransId="{A4B10E28-895E-4CF7-8C5F-B75083D9277A}" sibTransId="{8B6D69C2-E4EA-4229-9323-3C7FAC99B9AA}"/>
    <dgm:cxn modelId="{52D7FA9F-AAC4-4CBC-82DB-FB14C70366EA}" srcId="{5008AF9E-A2DC-4C1B-9A90-D555F2D43319}" destId="{F4C412BD-E397-4945-AC5B-0C24B35B604C}" srcOrd="1" destOrd="0" parTransId="{3EEC6CB0-8467-4189-918F-406B4B9C75A0}" sibTransId="{7B81B9FE-772A-42D6-986E-C1214747E701}"/>
    <dgm:cxn modelId="{AE282BCD-F932-4DCC-A8EA-74A0B6191064}" type="presOf" srcId="{B748D6D1-FFA5-4057-86BF-E2714D004F98}" destId="{C37BD6E3-F282-4874-8D07-450AC1947E8A}" srcOrd="0" destOrd="1" presId="urn:microsoft.com/office/officeart/2005/8/layout/vList2"/>
    <dgm:cxn modelId="{F18AB6EA-B377-4FB5-BB86-656B8137F21D}" srcId="{5008AF9E-A2DC-4C1B-9A90-D555F2D43319}" destId="{325CEF85-1FA3-4AD5-BE25-567E4D31D352}" srcOrd="0" destOrd="0" parTransId="{4391326A-51F3-4E24-9C6D-E8E2E29C37DB}" sibTransId="{75540313-F1D2-4772-8D8A-EB37B0765720}"/>
    <dgm:cxn modelId="{0FFAACA5-D6D3-448C-AAD1-F0A1D74F308F}" type="presParOf" srcId="{0C7B4D7F-8FCE-47A1-905B-DA35E8A6CBE3}" destId="{ECFE3123-F22C-426A-9F00-409D490223C1}" srcOrd="0" destOrd="0" presId="urn:microsoft.com/office/officeart/2005/8/layout/vList2"/>
    <dgm:cxn modelId="{54D7BF72-205B-4119-9172-3CB74CF2233D}" type="presParOf" srcId="{0C7B4D7F-8FCE-47A1-905B-DA35E8A6CBE3}" destId="{3E6AF822-16E4-41B9-B55F-3BD5A893ED8F}" srcOrd="1" destOrd="0" presId="urn:microsoft.com/office/officeart/2005/8/layout/vList2"/>
    <dgm:cxn modelId="{F7E91F62-80D6-4665-A63C-CDA1B6C5FF9D}" type="presParOf" srcId="{0C7B4D7F-8FCE-47A1-905B-DA35E8A6CBE3}" destId="{383266DE-5E2F-4BDF-B4D2-3C801B0472F4}" srcOrd="2" destOrd="0" presId="urn:microsoft.com/office/officeart/2005/8/layout/vList2"/>
    <dgm:cxn modelId="{5EB6585C-24C6-42B7-B020-B842A504F77A}" type="presParOf" srcId="{0C7B4D7F-8FCE-47A1-905B-DA35E8A6CBE3}" destId="{C37BD6E3-F282-4874-8D07-450AC1947E8A}" srcOrd="3" destOrd="0" presId="urn:microsoft.com/office/officeart/2005/8/layout/vList2"/>
    <dgm:cxn modelId="{37795E3F-736E-4FFC-9C57-3A4189370D54}" type="presParOf" srcId="{0C7B4D7F-8FCE-47A1-905B-DA35E8A6CBE3}" destId="{E48A2006-2824-4E16-928C-3BF8EBA0AA8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7A3BCB7-C8CE-4E6E-951C-10B1C82DC875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62F2601-FE4C-46CD-BF5F-035864014D6E}">
      <dgm:prSet/>
      <dgm:spPr/>
      <dgm:t>
        <a:bodyPr/>
        <a:lstStyle/>
        <a:p>
          <a:r>
            <a:rPr lang="zh-TW"/>
            <a:t>測試規劃</a:t>
          </a:r>
          <a:endParaRPr lang="en-US"/>
        </a:p>
      </dgm:t>
    </dgm:pt>
    <dgm:pt modelId="{D61600A7-94AB-461F-BB38-C547C0E7ED0F}" type="parTrans" cxnId="{7BDB3F87-1E3D-444A-BED8-912B2C83BDA9}">
      <dgm:prSet/>
      <dgm:spPr/>
      <dgm:t>
        <a:bodyPr/>
        <a:lstStyle/>
        <a:p>
          <a:endParaRPr lang="en-US"/>
        </a:p>
      </dgm:t>
    </dgm:pt>
    <dgm:pt modelId="{5F4DFA48-B100-48EB-802A-92F7E5831A89}" type="sibTrans" cxnId="{7BDB3F87-1E3D-444A-BED8-912B2C83BDA9}">
      <dgm:prSet/>
      <dgm:spPr/>
      <dgm:t>
        <a:bodyPr/>
        <a:lstStyle/>
        <a:p>
          <a:endParaRPr lang="en-US"/>
        </a:p>
      </dgm:t>
    </dgm:pt>
    <dgm:pt modelId="{7AB2CFBE-2CCD-4C38-BEA7-CC5B8765FDC5}">
      <dgm:prSet/>
      <dgm:spPr/>
      <dgm:t>
        <a:bodyPr/>
        <a:lstStyle/>
        <a:p>
          <a:r>
            <a:rPr lang="zh-TW"/>
            <a:t>▶測試策略</a:t>
          </a:r>
          <a:endParaRPr lang="en-US"/>
        </a:p>
      </dgm:t>
    </dgm:pt>
    <dgm:pt modelId="{25DA5C72-A5CA-40F3-8350-50F4B12B6D41}" type="parTrans" cxnId="{E3271E92-D9DF-48DB-8925-17EC2E1EF2BA}">
      <dgm:prSet/>
      <dgm:spPr/>
      <dgm:t>
        <a:bodyPr/>
        <a:lstStyle/>
        <a:p>
          <a:endParaRPr lang="en-US"/>
        </a:p>
      </dgm:t>
    </dgm:pt>
    <dgm:pt modelId="{AFB008EC-D89A-4D5D-9BB9-76A552FF05C1}" type="sibTrans" cxnId="{E3271E92-D9DF-48DB-8925-17EC2E1EF2BA}">
      <dgm:prSet/>
      <dgm:spPr/>
      <dgm:t>
        <a:bodyPr/>
        <a:lstStyle/>
        <a:p>
          <a:endParaRPr lang="en-US"/>
        </a:p>
      </dgm:t>
    </dgm:pt>
    <dgm:pt modelId="{91500A79-CE61-4272-9EEC-A7C37B3D0D51}">
      <dgm:prSet/>
      <dgm:spPr/>
      <dgm:t>
        <a:bodyPr/>
        <a:lstStyle/>
        <a:p>
          <a:r>
            <a:rPr lang="zh-TW"/>
            <a:t>▶測試計畫</a:t>
          </a:r>
          <a:endParaRPr lang="en-US"/>
        </a:p>
      </dgm:t>
    </dgm:pt>
    <dgm:pt modelId="{64C963B2-4D8E-4F0E-BD1C-34DD06E66F5D}" type="parTrans" cxnId="{21F48E6C-3127-494F-A6FC-834AB600D9A6}">
      <dgm:prSet/>
      <dgm:spPr/>
      <dgm:t>
        <a:bodyPr/>
        <a:lstStyle/>
        <a:p>
          <a:endParaRPr lang="en-US"/>
        </a:p>
      </dgm:t>
    </dgm:pt>
    <dgm:pt modelId="{34C0756A-4020-4080-AD5D-7145304836D9}" type="sibTrans" cxnId="{21F48E6C-3127-494F-A6FC-834AB600D9A6}">
      <dgm:prSet/>
      <dgm:spPr/>
      <dgm:t>
        <a:bodyPr/>
        <a:lstStyle/>
        <a:p>
          <a:endParaRPr lang="en-US"/>
        </a:p>
      </dgm:t>
    </dgm:pt>
    <dgm:pt modelId="{D2A49877-630E-498B-BE7B-15A105817F87}">
      <dgm:prSet/>
      <dgm:spPr/>
      <dgm:t>
        <a:bodyPr/>
        <a:lstStyle/>
        <a:p>
          <a:r>
            <a:rPr lang="zh-TW"/>
            <a:t>▶風險管理</a:t>
          </a:r>
          <a:endParaRPr lang="en-US"/>
        </a:p>
      </dgm:t>
    </dgm:pt>
    <dgm:pt modelId="{C2AB2722-60A9-423C-A021-7D519E4C3C31}" type="parTrans" cxnId="{B95D1EE0-ECB7-4315-90B9-A8DDCD9D38CD}">
      <dgm:prSet/>
      <dgm:spPr/>
      <dgm:t>
        <a:bodyPr/>
        <a:lstStyle/>
        <a:p>
          <a:endParaRPr lang="en-US"/>
        </a:p>
      </dgm:t>
    </dgm:pt>
    <dgm:pt modelId="{C19A1E73-32E6-46E8-9DC5-A55AF7A11361}" type="sibTrans" cxnId="{B95D1EE0-ECB7-4315-90B9-A8DDCD9D38CD}">
      <dgm:prSet/>
      <dgm:spPr/>
      <dgm:t>
        <a:bodyPr/>
        <a:lstStyle/>
        <a:p>
          <a:endParaRPr lang="en-US"/>
        </a:p>
      </dgm:t>
    </dgm:pt>
    <dgm:pt modelId="{3F190075-4DF6-4AED-B133-83498D263F25}">
      <dgm:prSet/>
      <dgm:spPr/>
      <dgm:t>
        <a:bodyPr/>
        <a:lstStyle/>
        <a:p>
          <a:r>
            <a:rPr lang="zh-TW"/>
            <a:t>▶測試設計</a:t>
          </a:r>
          <a:endParaRPr lang="en-US"/>
        </a:p>
      </dgm:t>
    </dgm:pt>
    <dgm:pt modelId="{932FF90F-8DBA-4E69-BA74-FED8A3359CBD}" type="parTrans" cxnId="{A9225642-7B53-4853-8433-106DEBE71651}">
      <dgm:prSet/>
      <dgm:spPr/>
      <dgm:t>
        <a:bodyPr/>
        <a:lstStyle/>
        <a:p>
          <a:endParaRPr lang="en-US"/>
        </a:p>
      </dgm:t>
    </dgm:pt>
    <dgm:pt modelId="{8E6CE111-7E67-4DA3-B85E-BF0C00E40380}" type="sibTrans" cxnId="{A9225642-7B53-4853-8433-106DEBE71651}">
      <dgm:prSet/>
      <dgm:spPr/>
      <dgm:t>
        <a:bodyPr/>
        <a:lstStyle/>
        <a:p>
          <a:endParaRPr lang="en-US"/>
        </a:p>
      </dgm:t>
    </dgm:pt>
    <dgm:pt modelId="{BBE2CD5F-E2CC-4625-A627-C57C6F759EA1}">
      <dgm:prSet/>
      <dgm:spPr/>
      <dgm:t>
        <a:bodyPr/>
        <a:lstStyle/>
        <a:p>
          <a:r>
            <a:rPr lang="zh-TW"/>
            <a:t>▶測試個案開立</a:t>
          </a:r>
          <a:endParaRPr lang="en-US"/>
        </a:p>
      </dgm:t>
    </dgm:pt>
    <dgm:pt modelId="{03004264-53A7-4197-8267-19F0F4239B77}" type="parTrans" cxnId="{912EDC2A-E869-40A2-8198-ACF87B16FCD6}">
      <dgm:prSet/>
      <dgm:spPr/>
      <dgm:t>
        <a:bodyPr/>
        <a:lstStyle/>
        <a:p>
          <a:endParaRPr lang="en-US"/>
        </a:p>
      </dgm:t>
    </dgm:pt>
    <dgm:pt modelId="{93891C2E-23D8-4A09-BD7F-17EDDC6B6579}" type="sibTrans" cxnId="{912EDC2A-E869-40A2-8198-ACF87B16FCD6}">
      <dgm:prSet/>
      <dgm:spPr/>
      <dgm:t>
        <a:bodyPr/>
        <a:lstStyle/>
        <a:p>
          <a:endParaRPr lang="en-US"/>
        </a:p>
      </dgm:t>
    </dgm:pt>
    <dgm:pt modelId="{FCA17832-B068-49F2-9501-CFD97EF03198}">
      <dgm:prSet/>
      <dgm:spPr/>
      <dgm:t>
        <a:bodyPr/>
        <a:lstStyle/>
        <a:p>
          <a:r>
            <a:rPr lang="zh-TW"/>
            <a:t>▶測試個案檢視</a:t>
          </a:r>
          <a:endParaRPr lang="en-US"/>
        </a:p>
      </dgm:t>
    </dgm:pt>
    <dgm:pt modelId="{1D090398-8607-4987-9A56-81F9AFC93B30}" type="parTrans" cxnId="{B21BA1D1-5FB3-4A15-A617-6AF7FBCAFC0D}">
      <dgm:prSet/>
      <dgm:spPr/>
      <dgm:t>
        <a:bodyPr/>
        <a:lstStyle/>
        <a:p>
          <a:endParaRPr lang="en-US"/>
        </a:p>
      </dgm:t>
    </dgm:pt>
    <dgm:pt modelId="{D24B59A2-C1EF-481F-BC6A-707474945088}" type="sibTrans" cxnId="{B21BA1D1-5FB3-4A15-A617-6AF7FBCAFC0D}">
      <dgm:prSet/>
      <dgm:spPr/>
      <dgm:t>
        <a:bodyPr/>
        <a:lstStyle/>
        <a:p>
          <a:endParaRPr lang="en-US"/>
        </a:p>
      </dgm:t>
    </dgm:pt>
    <dgm:pt modelId="{EFA84209-9DEC-41FC-A900-5E376B8C3D16}">
      <dgm:prSet/>
      <dgm:spPr/>
      <dgm:t>
        <a:bodyPr/>
        <a:lstStyle/>
        <a:p>
          <a:r>
            <a:rPr lang="zh-TW"/>
            <a:t>▶測試執行</a:t>
          </a:r>
          <a:endParaRPr lang="en-US"/>
        </a:p>
      </dgm:t>
    </dgm:pt>
    <dgm:pt modelId="{EFBB34D8-1495-4402-9633-43D656AB8FEE}" type="parTrans" cxnId="{2BE9FE9E-B066-4752-90E8-6078A481FC9A}">
      <dgm:prSet/>
      <dgm:spPr/>
      <dgm:t>
        <a:bodyPr/>
        <a:lstStyle/>
        <a:p>
          <a:endParaRPr lang="en-US"/>
        </a:p>
      </dgm:t>
    </dgm:pt>
    <dgm:pt modelId="{B8A4FFEE-5E36-4604-A673-4C67EA2A2F59}" type="sibTrans" cxnId="{2BE9FE9E-B066-4752-90E8-6078A481FC9A}">
      <dgm:prSet/>
      <dgm:spPr/>
      <dgm:t>
        <a:bodyPr/>
        <a:lstStyle/>
        <a:p>
          <a:endParaRPr lang="en-US"/>
        </a:p>
      </dgm:t>
    </dgm:pt>
    <dgm:pt modelId="{0CD05CD5-EEAB-4435-A07C-EBB8EE0E0357}">
      <dgm:prSet/>
      <dgm:spPr/>
      <dgm:t>
        <a:bodyPr/>
        <a:lstStyle/>
        <a:p>
          <a:r>
            <a:rPr lang="zh-TW"/>
            <a:t>▶</a:t>
          </a:r>
          <a:r>
            <a:rPr lang="en-US"/>
            <a:t>BUG</a:t>
          </a:r>
          <a:r>
            <a:rPr lang="zh-TW"/>
            <a:t>管理</a:t>
          </a:r>
          <a:endParaRPr lang="en-US"/>
        </a:p>
      </dgm:t>
    </dgm:pt>
    <dgm:pt modelId="{EE88FBDA-7DFD-4EA9-B6D5-2E028028673E}" type="parTrans" cxnId="{962AA612-236F-4951-9C64-775CCB562523}">
      <dgm:prSet/>
      <dgm:spPr/>
      <dgm:t>
        <a:bodyPr/>
        <a:lstStyle/>
        <a:p>
          <a:endParaRPr lang="en-US"/>
        </a:p>
      </dgm:t>
    </dgm:pt>
    <dgm:pt modelId="{4641DB37-1BB5-4FC2-A925-50E75F63C61A}" type="sibTrans" cxnId="{962AA612-236F-4951-9C64-775CCB562523}">
      <dgm:prSet/>
      <dgm:spPr/>
      <dgm:t>
        <a:bodyPr/>
        <a:lstStyle/>
        <a:p>
          <a:endParaRPr lang="en-US"/>
        </a:p>
      </dgm:t>
    </dgm:pt>
    <dgm:pt modelId="{9CE33616-AE5D-4A12-AACF-5E439ADEE50A}">
      <dgm:prSet/>
      <dgm:spPr/>
      <dgm:t>
        <a:bodyPr/>
        <a:lstStyle/>
        <a:p>
          <a:r>
            <a:rPr lang="zh-TW"/>
            <a:t>▶回歸測試</a:t>
          </a:r>
          <a:endParaRPr lang="en-US"/>
        </a:p>
      </dgm:t>
    </dgm:pt>
    <dgm:pt modelId="{F75DD8C2-A802-4EA0-B576-DF3F64980CBF}" type="parTrans" cxnId="{563B9F68-E19C-4AB8-BEFC-EEFA94A0C686}">
      <dgm:prSet/>
      <dgm:spPr/>
      <dgm:t>
        <a:bodyPr/>
        <a:lstStyle/>
        <a:p>
          <a:endParaRPr lang="en-US"/>
        </a:p>
      </dgm:t>
    </dgm:pt>
    <dgm:pt modelId="{0218CAC0-59E4-4F62-AA0A-05836C885DB1}" type="sibTrans" cxnId="{563B9F68-E19C-4AB8-BEFC-EEFA94A0C686}">
      <dgm:prSet/>
      <dgm:spPr/>
      <dgm:t>
        <a:bodyPr/>
        <a:lstStyle/>
        <a:p>
          <a:endParaRPr lang="en-US"/>
        </a:p>
      </dgm:t>
    </dgm:pt>
    <dgm:pt modelId="{C333F0C1-56D7-49A4-919D-FFC94500AB3A}">
      <dgm:prSet/>
      <dgm:spPr/>
      <dgm:t>
        <a:bodyPr/>
        <a:lstStyle/>
        <a:p>
          <a:r>
            <a:rPr lang="zh-TW"/>
            <a:t>▶測試報告</a:t>
          </a:r>
          <a:endParaRPr lang="en-US"/>
        </a:p>
      </dgm:t>
    </dgm:pt>
    <dgm:pt modelId="{9A1A1762-8436-4BA4-BC4E-663B62198D45}" type="parTrans" cxnId="{E7A3310F-4553-4492-92AA-74462510EC30}">
      <dgm:prSet/>
      <dgm:spPr/>
      <dgm:t>
        <a:bodyPr/>
        <a:lstStyle/>
        <a:p>
          <a:endParaRPr lang="en-US"/>
        </a:p>
      </dgm:t>
    </dgm:pt>
    <dgm:pt modelId="{50DBD910-DE74-45AF-BAC4-2F5902F9BE31}" type="sibTrans" cxnId="{E7A3310F-4553-4492-92AA-74462510EC30}">
      <dgm:prSet/>
      <dgm:spPr/>
      <dgm:t>
        <a:bodyPr/>
        <a:lstStyle/>
        <a:p>
          <a:endParaRPr lang="en-US"/>
        </a:p>
      </dgm:t>
    </dgm:pt>
    <dgm:pt modelId="{04650AC6-9FA4-48BC-A0CC-634BC41F0CDD}">
      <dgm:prSet/>
      <dgm:spPr/>
      <dgm:t>
        <a:bodyPr/>
        <a:lstStyle/>
        <a:p>
          <a:r>
            <a:rPr lang="zh-TW"/>
            <a:t>▶測試自動化</a:t>
          </a:r>
          <a:endParaRPr lang="en-US"/>
        </a:p>
      </dgm:t>
    </dgm:pt>
    <dgm:pt modelId="{24067AC4-B491-4344-9902-FD9C72427803}" type="parTrans" cxnId="{6CCCB760-513F-484E-9A9D-5210BCA2C870}">
      <dgm:prSet/>
      <dgm:spPr/>
      <dgm:t>
        <a:bodyPr/>
        <a:lstStyle/>
        <a:p>
          <a:endParaRPr lang="en-US"/>
        </a:p>
      </dgm:t>
    </dgm:pt>
    <dgm:pt modelId="{42FA76C1-A6AC-42A0-9CEE-D4F96AFEE901}" type="sibTrans" cxnId="{6CCCB760-513F-484E-9A9D-5210BCA2C870}">
      <dgm:prSet/>
      <dgm:spPr/>
      <dgm:t>
        <a:bodyPr/>
        <a:lstStyle/>
        <a:p>
          <a:endParaRPr lang="en-US"/>
        </a:p>
      </dgm:t>
    </dgm:pt>
    <dgm:pt modelId="{34258572-C038-452B-BFA3-0EEFF54F1F65}">
      <dgm:prSet/>
      <dgm:spPr/>
      <dgm:t>
        <a:bodyPr/>
        <a:lstStyle/>
        <a:p>
          <a:r>
            <a:rPr lang="zh-TW"/>
            <a:t>▶自動化策略</a:t>
          </a:r>
          <a:endParaRPr lang="en-US"/>
        </a:p>
      </dgm:t>
    </dgm:pt>
    <dgm:pt modelId="{EDA118C5-A2B1-4ED4-A051-C81A96CB48B6}" type="parTrans" cxnId="{1B0B957A-AD0D-4110-9AC4-C5B27F4C5503}">
      <dgm:prSet/>
      <dgm:spPr/>
      <dgm:t>
        <a:bodyPr/>
        <a:lstStyle/>
        <a:p>
          <a:endParaRPr lang="en-US"/>
        </a:p>
      </dgm:t>
    </dgm:pt>
    <dgm:pt modelId="{85F4414B-3747-43C5-BC98-58911720717A}" type="sibTrans" cxnId="{1B0B957A-AD0D-4110-9AC4-C5B27F4C5503}">
      <dgm:prSet/>
      <dgm:spPr/>
      <dgm:t>
        <a:bodyPr/>
        <a:lstStyle/>
        <a:p>
          <a:endParaRPr lang="en-US"/>
        </a:p>
      </dgm:t>
    </dgm:pt>
    <dgm:pt modelId="{B69EC7A8-1583-4A33-AA63-5857D53B695B}">
      <dgm:prSet/>
      <dgm:spPr/>
      <dgm:t>
        <a:bodyPr/>
        <a:lstStyle/>
        <a:p>
          <a:r>
            <a:rPr lang="zh-TW"/>
            <a:t>▶自動化趨勢</a:t>
          </a:r>
          <a:endParaRPr lang="en-US"/>
        </a:p>
      </dgm:t>
    </dgm:pt>
    <dgm:pt modelId="{05748F4A-CE01-4C0B-866D-A17B4A76FA5A}" type="parTrans" cxnId="{BA060262-5122-4FFA-9430-7F1CA3CF587B}">
      <dgm:prSet/>
      <dgm:spPr/>
      <dgm:t>
        <a:bodyPr/>
        <a:lstStyle/>
        <a:p>
          <a:endParaRPr lang="en-US"/>
        </a:p>
      </dgm:t>
    </dgm:pt>
    <dgm:pt modelId="{33DAEF2B-4F11-48FC-A9C2-EB260317263A}" type="sibTrans" cxnId="{BA060262-5122-4FFA-9430-7F1CA3CF587B}">
      <dgm:prSet/>
      <dgm:spPr/>
      <dgm:t>
        <a:bodyPr/>
        <a:lstStyle/>
        <a:p>
          <a:endParaRPr lang="en-US"/>
        </a:p>
      </dgm:t>
    </dgm:pt>
    <dgm:pt modelId="{8317F4DE-70CC-44FC-BA24-D65A2C7964F3}" type="pres">
      <dgm:prSet presAssocID="{37A3BCB7-C8CE-4E6E-951C-10B1C82DC875}" presName="Name0" presStyleCnt="0">
        <dgm:presLayoutVars>
          <dgm:dir/>
          <dgm:animLvl val="lvl"/>
          <dgm:resizeHandles val="exact"/>
        </dgm:presLayoutVars>
      </dgm:prSet>
      <dgm:spPr/>
    </dgm:pt>
    <dgm:pt modelId="{1242BE69-7596-47C6-B436-DF47ABBF6762}" type="pres">
      <dgm:prSet presAssocID="{862F2601-FE4C-46CD-BF5F-035864014D6E}" presName="composite" presStyleCnt="0"/>
      <dgm:spPr/>
    </dgm:pt>
    <dgm:pt modelId="{FEF029FD-FD8C-4FD7-B910-B59E9F2861C3}" type="pres">
      <dgm:prSet presAssocID="{862F2601-FE4C-46CD-BF5F-035864014D6E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24018CA2-818D-477A-BE42-2BEA65B511B3}" type="pres">
      <dgm:prSet presAssocID="{862F2601-FE4C-46CD-BF5F-035864014D6E}" presName="desTx" presStyleLbl="alignAccFollowNode1" presStyleIdx="0" presStyleCnt="4">
        <dgm:presLayoutVars>
          <dgm:bulletEnabled val="1"/>
        </dgm:presLayoutVars>
      </dgm:prSet>
      <dgm:spPr/>
    </dgm:pt>
    <dgm:pt modelId="{303519F9-8BCC-4B13-8723-076B2D2AD30B}" type="pres">
      <dgm:prSet presAssocID="{5F4DFA48-B100-48EB-802A-92F7E5831A89}" presName="space" presStyleCnt="0"/>
      <dgm:spPr/>
    </dgm:pt>
    <dgm:pt modelId="{E7CA8D09-AA87-4EB7-8431-A3E85E73E082}" type="pres">
      <dgm:prSet presAssocID="{3F190075-4DF6-4AED-B133-83498D263F25}" presName="composite" presStyleCnt="0"/>
      <dgm:spPr/>
    </dgm:pt>
    <dgm:pt modelId="{B22390ED-5220-48D2-AD33-9299537180B9}" type="pres">
      <dgm:prSet presAssocID="{3F190075-4DF6-4AED-B133-83498D263F25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4DD8BB76-F62E-4C29-9131-935A5C8826AB}" type="pres">
      <dgm:prSet presAssocID="{3F190075-4DF6-4AED-B133-83498D263F25}" presName="desTx" presStyleLbl="alignAccFollowNode1" presStyleIdx="1" presStyleCnt="4">
        <dgm:presLayoutVars>
          <dgm:bulletEnabled val="1"/>
        </dgm:presLayoutVars>
      </dgm:prSet>
      <dgm:spPr/>
    </dgm:pt>
    <dgm:pt modelId="{FDA64AB4-C645-4F7D-8910-534E7C585170}" type="pres">
      <dgm:prSet presAssocID="{8E6CE111-7E67-4DA3-B85E-BF0C00E40380}" presName="space" presStyleCnt="0"/>
      <dgm:spPr/>
    </dgm:pt>
    <dgm:pt modelId="{59158A74-B340-4205-8CE4-9D6CA02384ED}" type="pres">
      <dgm:prSet presAssocID="{EFA84209-9DEC-41FC-A900-5E376B8C3D16}" presName="composite" presStyleCnt="0"/>
      <dgm:spPr/>
    </dgm:pt>
    <dgm:pt modelId="{7E0F96DB-48D1-44AB-AFDB-C426A3D47B59}" type="pres">
      <dgm:prSet presAssocID="{EFA84209-9DEC-41FC-A900-5E376B8C3D16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0457516C-059C-4C33-BC60-F0B9DD415648}" type="pres">
      <dgm:prSet presAssocID="{EFA84209-9DEC-41FC-A900-5E376B8C3D16}" presName="desTx" presStyleLbl="alignAccFollowNode1" presStyleIdx="2" presStyleCnt="4">
        <dgm:presLayoutVars>
          <dgm:bulletEnabled val="1"/>
        </dgm:presLayoutVars>
      </dgm:prSet>
      <dgm:spPr/>
    </dgm:pt>
    <dgm:pt modelId="{CF28256B-A35C-4D13-82DA-E05404F24A6B}" type="pres">
      <dgm:prSet presAssocID="{B8A4FFEE-5E36-4604-A673-4C67EA2A2F59}" presName="space" presStyleCnt="0"/>
      <dgm:spPr/>
    </dgm:pt>
    <dgm:pt modelId="{322603FF-DE40-4DA6-B9F3-D2C7C13ED1C2}" type="pres">
      <dgm:prSet presAssocID="{04650AC6-9FA4-48BC-A0CC-634BC41F0CDD}" presName="composite" presStyleCnt="0"/>
      <dgm:spPr/>
    </dgm:pt>
    <dgm:pt modelId="{F786EFF9-0D1E-470A-82CA-7E487401008B}" type="pres">
      <dgm:prSet presAssocID="{04650AC6-9FA4-48BC-A0CC-634BC41F0CDD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BF3F4C9C-844A-4816-AE28-48EB20760F26}" type="pres">
      <dgm:prSet presAssocID="{04650AC6-9FA4-48BC-A0CC-634BC41F0CDD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E7A3310F-4553-4492-92AA-74462510EC30}" srcId="{EFA84209-9DEC-41FC-A900-5E376B8C3D16}" destId="{C333F0C1-56D7-49A4-919D-FFC94500AB3A}" srcOrd="2" destOrd="0" parTransId="{9A1A1762-8436-4BA4-BC4E-663B62198D45}" sibTransId="{50DBD910-DE74-45AF-BAC4-2F5902F9BE31}"/>
    <dgm:cxn modelId="{962AA612-236F-4951-9C64-775CCB562523}" srcId="{EFA84209-9DEC-41FC-A900-5E376B8C3D16}" destId="{0CD05CD5-EEAB-4435-A07C-EBB8EE0E0357}" srcOrd="0" destOrd="0" parTransId="{EE88FBDA-7DFD-4EA9-B6D5-2E028028673E}" sibTransId="{4641DB37-1BB5-4FC2-A925-50E75F63C61A}"/>
    <dgm:cxn modelId="{92285B15-EB82-4446-89A5-F464186F1713}" type="presOf" srcId="{B69EC7A8-1583-4A33-AA63-5857D53B695B}" destId="{BF3F4C9C-844A-4816-AE28-48EB20760F26}" srcOrd="0" destOrd="1" presId="urn:microsoft.com/office/officeart/2005/8/layout/hList1"/>
    <dgm:cxn modelId="{CF777A18-CF0A-4FDB-9C38-E4E0A222C901}" type="presOf" srcId="{37A3BCB7-C8CE-4E6E-951C-10B1C82DC875}" destId="{8317F4DE-70CC-44FC-BA24-D65A2C7964F3}" srcOrd="0" destOrd="0" presId="urn:microsoft.com/office/officeart/2005/8/layout/hList1"/>
    <dgm:cxn modelId="{0024141C-7C76-4E85-86F4-D0E94CA63FF1}" type="presOf" srcId="{91500A79-CE61-4272-9EEC-A7C37B3D0D51}" destId="{24018CA2-818D-477A-BE42-2BEA65B511B3}" srcOrd="0" destOrd="1" presId="urn:microsoft.com/office/officeart/2005/8/layout/hList1"/>
    <dgm:cxn modelId="{912EDC2A-E869-40A2-8198-ACF87B16FCD6}" srcId="{3F190075-4DF6-4AED-B133-83498D263F25}" destId="{BBE2CD5F-E2CC-4625-A627-C57C6F759EA1}" srcOrd="0" destOrd="0" parTransId="{03004264-53A7-4197-8267-19F0F4239B77}" sibTransId="{93891C2E-23D8-4A09-BD7F-17EDDC6B6579}"/>
    <dgm:cxn modelId="{549EEE5D-95A1-401F-8313-B74AE319242A}" type="presOf" srcId="{0CD05CD5-EEAB-4435-A07C-EBB8EE0E0357}" destId="{0457516C-059C-4C33-BC60-F0B9DD415648}" srcOrd="0" destOrd="0" presId="urn:microsoft.com/office/officeart/2005/8/layout/hList1"/>
    <dgm:cxn modelId="{6CCCB760-513F-484E-9A9D-5210BCA2C870}" srcId="{37A3BCB7-C8CE-4E6E-951C-10B1C82DC875}" destId="{04650AC6-9FA4-48BC-A0CC-634BC41F0CDD}" srcOrd="3" destOrd="0" parTransId="{24067AC4-B491-4344-9902-FD9C72427803}" sibTransId="{42FA76C1-A6AC-42A0-9CEE-D4F96AFEE901}"/>
    <dgm:cxn modelId="{BA060262-5122-4FFA-9430-7F1CA3CF587B}" srcId="{04650AC6-9FA4-48BC-A0CC-634BC41F0CDD}" destId="{B69EC7A8-1583-4A33-AA63-5857D53B695B}" srcOrd="1" destOrd="0" parTransId="{05748F4A-CE01-4C0B-866D-A17B4A76FA5A}" sibTransId="{33DAEF2B-4F11-48FC-A9C2-EB260317263A}"/>
    <dgm:cxn modelId="{A9225642-7B53-4853-8433-106DEBE71651}" srcId="{37A3BCB7-C8CE-4E6E-951C-10B1C82DC875}" destId="{3F190075-4DF6-4AED-B133-83498D263F25}" srcOrd="1" destOrd="0" parTransId="{932FF90F-8DBA-4E69-BA74-FED8A3359CBD}" sibTransId="{8E6CE111-7E67-4DA3-B85E-BF0C00E40380}"/>
    <dgm:cxn modelId="{41DEE442-275F-49B5-A70E-E4A0E18AFEDD}" type="presOf" srcId="{862F2601-FE4C-46CD-BF5F-035864014D6E}" destId="{FEF029FD-FD8C-4FD7-B910-B59E9F2861C3}" srcOrd="0" destOrd="0" presId="urn:microsoft.com/office/officeart/2005/8/layout/hList1"/>
    <dgm:cxn modelId="{563B9F68-E19C-4AB8-BEFC-EEFA94A0C686}" srcId="{EFA84209-9DEC-41FC-A900-5E376B8C3D16}" destId="{9CE33616-AE5D-4A12-AACF-5E439ADEE50A}" srcOrd="1" destOrd="0" parTransId="{F75DD8C2-A802-4EA0-B576-DF3F64980CBF}" sibTransId="{0218CAC0-59E4-4F62-AA0A-05836C885DB1}"/>
    <dgm:cxn modelId="{D9C1AB48-353B-4A87-AEA0-11E32EC3CDF2}" type="presOf" srcId="{3F190075-4DF6-4AED-B133-83498D263F25}" destId="{B22390ED-5220-48D2-AD33-9299537180B9}" srcOrd="0" destOrd="0" presId="urn:microsoft.com/office/officeart/2005/8/layout/hList1"/>
    <dgm:cxn modelId="{21F48E6C-3127-494F-A6FC-834AB600D9A6}" srcId="{862F2601-FE4C-46CD-BF5F-035864014D6E}" destId="{91500A79-CE61-4272-9EEC-A7C37B3D0D51}" srcOrd="1" destOrd="0" parTransId="{64C963B2-4D8E-4F0E-BD1C-34DD06E66F5D}" sibTransId="{34C0756A-4020-4080-AD5D-7145304836D9}"/>
    <dgm:cxn modelId="{7A18C855-3BF4-4A7F-817F-850D5F883385}" type="presOf" srcId="{7AB2CFBE-2CCD-4C38-BEA7-CC5B8765FDC5}" destId="{24018CA2-818D-477A-BE42-2BEA65B511B3}" srcOrd="0" destOrd="0" presId="urn:microsoft.com/office/officeart/2005/8/layout/hList1"/>
    <dgm:cxn modelId="{B3F64C5A-BB22-41B1-8BC8-5FB929F80348}" type="presOf" srcId="{34258572-C038-452B-BFA3-0EEFF54F1F65}" destId="{BF3F4C9C-844A-4816-AE28-48EB20760F26}" srcOrd="0" destOrd="0" presId="urn:microsoft.com/office/officeart/2005/8/layout/hList1"/>
    <dgm:cxn modelId="{1B0B957A-AD0D-4110-9AC4-C5B27F4C5503}" srcId="{04650AC6-9FA4-48BC-A0CC-634BC41F0CDD}" destId="{34258572-C038-452B-BFA3-0EEFF54F1F65}" srcOrd="0" destOrd="0" parTransId="{EDA118C5-A2B1-4ED4-A051-C81A96CB48B6}" sibTransId="{85F4414B-3747-43C5-BC98-58911720717A}"/>
    <dgm:cxn modelId="{1C31F285-681E-45F7-91CB-402AB9E68EE7}" type="presOf" srcId="{EFA84209-9DEC-41FC-A900-5E376B8C3D16}" destId="{7E0F96DB-48D1-44AB-AFDB-C426A3D47B59}" srcOrd="0" destOrd="0" presId="urn:microsoft.com/office/officeart/2005/8/layout/hList1"/>
    <dgm:cxn modelId="{7BDB3F87-1E3D-444A-BED8-912B2C83BDA9}" srcId="{37A3BCB7-C8CE-4E6E-951C-10B1C82DC875}" destId="{862F2601-FE4C-46CD-BF5F-035864014D6E}" srcOrd="0" destOrd="0" parTransId="{D61600A7-94AB-461F-BB38-C547C0E7ED0F}" sibTransId="{5F4DFA48-B100-48EB-802A-92F7E5831A89}"/>
    <dgm:cxn modelId="{99750E8C-1580-4177-B822-73D7A98427CC}" type="presOf" srcId="{C333F0C1-56D7-49A4-919D-FFC94500AB3A}" destId="{0457516C-059C-4C33-BC60-F0B9DD415648}" srcOrd="0" destOrd="2" presId="urn:microsoft.com/office/officeart/2005/8/layout/hList1"/>
    <dgm:cxn modelId="{E3271E92-D9DF-48DB-8925-17EC2E1EF2BA}" srcId="{862F2601-FE4C-46CD-BF5F-035864014D6E}" destId="{7AB2CFBE-2CCD-4C38-BEA7-CC5B8765FDC5}" srcOrd="0" destOrd="0" parTransId="{25DA5C72-A5CA-40F3-8350-50F4B12B6D41}" sibTransId="{AFB008EC-D89A-4D5D-9BB9-76A552FF05C1}"/>
    <dgm:cxn modelId="{A06C2897-D59C-4EB9-A5FB-6DBB9ECEAF57}" type="presOf" srcId="{9CE33616-AE5D-4A12-AACF-5E439ADEE50A}" destId="{0457516C-059C-4C33-BC60-F0B9DD415648}" srcOrd="0" destOrd="1" presId="urn:microsoft.com/office/officeart/2005/8/layout/hList1"/>
    <dgm:cxn modelId="{2BE9FE9E-B066-4752-90E8-6078A481FC9A}" srcId="{37A3BCB7-C8CE-4E6E-951C-10B1C82DC875}" destId="{EFA84209-9DEC-41FC-A900-5E376B8C3D16}" srcOrd="2" destOrd="0" parTransId="{EFBB34D8-1495-4402-9633-43D656AB8FEE}" sibTransId="{B8A4FFEE-5E36-4604-A673-4C67EA2A2F59}"/>
    <dgm:cxn modelId="{F12D37B1-A946-4FDB-A051-4E5403942053}" type="presOf" srcId="{D2A49877-630E-498B-BE7B-15A105817F87}" destId="{24018CA2-818D-477A-BE42-2BEA65B511B3}" srcOrd="0" destOrd="2" presId="urn:microsoft.com/office/officeart/2005/8/layout/hList1"/>
    <dgm:cxn modelId="{39154CD1-706D-4F2F-A496-8D206A12C99C}" type="presOf" srcId="{BBE2CD5F-E2CC-4625-A627-C57C6F759EA1}" destId="{4DD8BB76-F62E-4C29-9131-935A5C8826AB}" srcOrd="0" destOrd="0" presId="urn:microsoft.com/office/officeart/2005/8/layout/hList1"/>
    <dgm:cxn modelId="{B21BA1D1-5FB3-4A15-A617-6AF7FBCAFC0D}" srcId="{3F190075-4DF6-4AED-B133-83498D263F25}" destId="{FCA17832-B068-49F2-9501-CFD97EF03198}" srcOrd="1" destOrd="0" parTransId="{1D090398-8607-4987-9A56-81F9AFC93B30}" sibTransId="{D24B59A2-C1EF-481F-BC6A-707474945088}"/>
    <dgm:cxn modelId="{B95D1EE0-ECB7-4315-90B9-A8DDCD9D38CD}" srcId="{862F2601-FE4C-46CD-BF5F-035864014D6E}" destId="{D2A49877-630E-498B-BE7B-15A105817F87}" srcOrd="2" destOrd="0" parTransId="{C2AB2722-60A9-423C-A021-7D519E4C3C31}" sibTransId="{C19A1E73-32E6-46E8-9DC5-A55AF7A11361}"/>
    <dgm:cxn modelId="{90A0E2ED-4326-4922-97C8-1769E6E2FDB7}" type="presOf" srcId="{04650AC6-9FA4-48BC-A0CC-634BC41F0CDD}" destId="{F786EFF9-0D1E-470A-82CA-7E487401008B}" srcOrd="0" destOrd="0" presId="urn:microsoft.com/office/officeart/2005/8/layout/hList1"/>
    <dgm:cxn modelId="{875E2BF5-B2EC-42F3-B979-F1C75B567CDC}" type="presOf" srcId="{FCA17832-B068-49F2-9501-CFD97EF03198}" destId="{4DD8BB76-F62E-4C29-9131-935A5C8826AB}" srcOrd="0" destOrd="1" presId="urn:microsoft.com/office/officeart/2005/8/layout/hList1"/>
    <dgm:cxn modelId="{612AA999-1637-41DB-9DF5-C0AA3AF57119}" type="presParOf" srcId="{8317F4DE-70CC-44FC-BA24-D65A2C7964F3}" destId="{1242BE69-7596-47C6-B436-DF47ABBF6762}" srcOrd="0" destOrd="0" presId="urn:microsoft.com/office/officeart/2005/8/layout/hList1"/>
    <dgm:cxn modelId="{6F3687F5-B0C6-474E-95E0-393622DC3F44}" type="presParOf" srcId="{1242BE69-7596-47C6-B436-DF47ABBF6762}" destId="{FEF029FD-FD8C-4FD7-B910-B59E9F2861C3}" srcOrd="0" destOrd="0" presId="urn:microsoft.com/office/officeart/2005/8/layout/hList1"/>
    <dgm:cxn modelId="{52A44C7E-E233-450C-80FC-60B94F220DB2}" type="presParOf" srcId="{1242BE69-7596-47C6-B436-DF47ABBF6762}" destId="{24018CA2-818D-477A-BE42-2BEA65B511B3}" srcOrd="1" destOrd="0" presId="urn:microsoft.com/office/officeart/2005/8/layout/hList1"/>
    <dgm:cxn modelId="{E100BD79-B7E4-47BB-BA35-835A23A5F6C1}" type="presParOf" srcId="{8317F4DE-70CC-44FC-BA24-D65A2C7964F3}" destId="{303519F9-8BCC-4B13-8723-076B2D2AD30B}" srcOrd="1" destOrd="0" presId="urn:microsoft.com/office/officeart/2005/8/layout/hList1"/>
    <dgm:cxn modelId="{70D19CD5-2D28-4672-8EFF-7052D2956E8B}" type="presParOf" srcId="{8317F4DE-70CC-44FC-BA24-D65A2C7964F3}" destId="{E7CA8D09-AA87-4EB7-8431-A3E85E73E082}" srcOrd="2" destOrd="0" presId="urn:microsoft.com/office/officeart/2005/8/layout/hList1"/>
    <dgm:cxn modelId="{12575172-7708-479E-B167-92D607C82E18}" type="presParOf" srcId="{E7CA8D09-AA87-4EB7-8431-A3E85E73E082}" destId="{B22390ED-5220-48D2-AD33-9299537180B9}" srcOrd="0" destOrd="0" presId="urn:microsoft.com/office/officeart/2005/8/layout/hList1"/>
    <dgm:cxn modelId="{1A451ECC-94A9-4F2C-92EA-DC2D252EDFC1}" type="presParOf" srcId="{E7CA8D09-AA87-4EB7-8431-A3E85E73E082}" destId="{4DD8BB76-F62E-4C29-9131-935A5C8826AB}" srcOrd="1" destOrd="0" presId="urn:microsoft.com/office/officeart/2005/8/layout/hList1"/>
    <dgm:cxn modelId="{8594841B-D3B4-49D6-9692-364A4088279A}" type="presParOf" srcId="{8317F4DE-70CC-44FC-BA24-D65A2C7964F3}" destId="{FDA64AB4-C645-4F7D-8910-534E7C585170}" srcOrd="3" destOrd="0" presId="urn:microsoft.com/office/officeart/2005/8/layout/hList1"/>
    <dgm:cxn modelId="{7A682957-80A6-43DF-B4C2-83A642BEDD9E}" type="presParOf" srcId="{8317F4DE-70CC-44FC-BA24-D65A2C7964F3}" destId="{59158A74-B340-4205-8CE4-9D6CA02384ED}" srcOrd="4" destOrd="0" presId="urn:microsoft.com/office/officeart/2005/8/layout/hList1"/>
    <dgm:cxn modelId="{FBE8AD8B-DE21-4196-8BC0-E9B7C15903B3}" type="presParOf" srcId="{59158A74-B340-4205-8CE4-9D6CA02384ED}" destId="{7E0F96DB-48D1-44AB-AFDB-C426A3D47B59}" srcOrd="0" destOrd="0" presId="urn:microsoft.com/office/officeart/2005/8/layout/hList1"/>
    <dgm:cxn modelId="{4DAEF011-3313-45AE-BC0D-160CE9102D76}" type="presParOf" srcId="{59158A74-B340-4205-8CE4-9D6CA02384ED}" destId="{0457516C-059C-4C33-BC60-F0B9DD415648}" srcOrd="1" destOrd="0" presId="urn:microsoft.com/office/officeart/2005/8/layout/hList1"/>
    <dgm:cxn modelId="{AA77B18C-DD8D-481E-A95B-FDEA56B115DB}" type="presParOf" srcId="{8317F4DE-70CC-44FC-BA24-D65A2C7964F3}" destId="{CF28256B-A35C-4D13-82DA-E05404F24A6B}" srcOrd="5" destOrd="0" presId="urn:microsoft.com/office/officeart/2005/8/layout/hList1"/>
    <dgm:cxn modelId="{230C03D7-641A-4482-92B2-ED4229170A13}" type="presParOf" srcId="{8317F4DE-70CC-44FC-BA24-D65A2C7964F3}" destId="{322603FF-DE40-4DA6-B9F3-D2C7C13ED1C2}" srcOrd="6" destOrd="0" presId="urn:microsoft.com/office/officeart/2005/8/layout/hList1"/>
    <dgm:cxn modelId="{26F67445-3D8B-4E3E-A895-D848A7EA4455}" type="presParOf" srcId="{322603FF-DE40-4DA6-B9F3-D2C7C13ED1C2}" destId="{F786EFF9-0D1E-470A-82CA-7E487401008B}" srcOrd="0" destOrd="0" presId="urn:microsoft.com/office/officeart/2005/8/layout/hList1"/>
    <dgm:cxn modelId="{E04913EA-4318-4287-9E55-47F2DF1A8511}" type="presParOf" srcId="{322603FF-DE40-4DA6-B9F3-D2C7C13ED1C2}" destId="{BF3F4C9C-844A-4816-AE28-48EB20760F2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654D515-407D-4CBA-A00D-F765DA02B7DA}" type="doc">
      <dgm:prSet loTypeId="urn:microsoft.com/office/officeart/2005/8/layout/arrow5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2D6382F-78C7-4F7A-AD0F-0661D9675FFC}">
      <dgm:prSet/>
      <dgm:spPr/>
      <dgm:t>
        <a:bodyPr/>
        <a:lstStyle/>
        <a:p>
          <a:r>
            <a:rPr lang="zh-TW"/>
            <a:t>目的 </a:t>
          </a:r>
          <a:r>
            <a:rPr lang="zh-TW" b="1"/>
            <a:t>是甚麼</a:t>
          </a:r>
          <a:endParaRPr lang="en-US"/>
        </a:p>
      </dgm:t>
    </dgm:pt>
    <dgm:pt modelId="{14E33945-310E-4021-A048-33F81F9B82F1}" type="parTrans" cxnId="{F3548DB1-9706-4B6F-8216-9AE7CAF57A70}">
      <dgm:prSet/>
      <dgm:spPr/>
      <dgm:t>
        <a:bodyPr/>
        <a:lstStyle/>
        <a:p>
          <a:endParaRPr lang="en-US"/>
        </a:p>
      </dgm:t>
    </dgm:pt>
    <dgm:pt modelId="{C07DBAA8-0205-40DF-8627-786B9CE599EC}" type="sibTrans" cxnId="{F3548DB1-9706-4B6F-8216-9AE7CAF57A70}">
      <dgm:prSet/>
      <dgm:spPr/>
      <dgm:t>
        <a:bodyPr/>
        <a:lstStyle/>
        <a:p>
          <a:endParaRPr lang="en-US"/>
        </a:p>
      </dgm:t>
    </dgm:pt>
    <dgm:pt modelId="{50457802-4394-45CB-A043-64C1CB026697}">
      <dgm:prSet/>
      <dgm:spPr/>
      <dgm:t>
        <a:bodyPr/>
        <a:lstStyle/>
        <a:p>
          <a:r>
            <a:rPr lang="zh-TW"/>
            <a:t>可能 </a:t>
          </a:r>
          <a:r>
            <a:rPr lang="zh-TW" b="1"/>
            <a:t>做甚麼</a:t>
          </a:r>
          <a:endParaRPr lang="en-US"/>
        </a:p>
      </dgm:t>
    </dgm:pt>
    <dgm:pt modelId="{DAEFEABD-F4F7-47E0-B2C0-4228480E0661}" type="parTrans" cxnId="{28375C87-E1D1-4B67-8BD7-D20BEDB46073}">
      <dgm:prSet/>
      <dgm:spPr/>
      <dgm:t>
        <a:bodyPr/>
        <a:lstStyle/>
        <a:p>
          <a:endParaRPr lang="en-US"/>
        </a:p>
      </dgm:t>
    </dgm:pt>
    <dgm:pt modelId="{B38A79C3-7AFE-4EEE-A0CE-89065391C89F}" type="sibTrans" cxnId="{28375C87-E1D1-4B67-8BD7-D20BEDB46073}">
      <dgm:prSet/>
      <dgm:spPr/>
      <dgm:t>
        <a:bodyPr/>
        <a:lstStyle/>
        <a:p>
          <a:endParaRPr lang="en-US"/>
        </a:p>
      </dgm:t>
    </dgm:pt>
    <dgm:pt modelId="{25D23162-CF8F-436D-BBFC-0D4F54518779}">
      <dgm:prSet/>
      <dgm:spPr/>
      <dgm:t>
        <a:bodyPr/>
        <a:lstStyle/>
        <a:p>
          <a:r>
            <a:rPr lang="zh-TW"/>
            <a:t>限制 </a:t>
          </a:r>
          <a:r>
            <a:rPr lang="zh-TW" b="1"/>
            <a:t>是甚麼</a:t>
          </a:r>
          <a:endParaRPr lang="en-US"/>
        </a:p>
      </dgm:t>
    </dgm:pt>
    <dgm:pt modelId="{E0AD18FF-BADB-49D8-900D-D69552E22404}" type="parTrans" cxnId="{9B3A579A-7DE1-475D-B9A7-57E47B1EED7D}">
      <dgm:prSet/>
      <dgm:spPr/>
      <dgm:t>
        <a:bodyPr/>
        <a:lstStyle/>
        <a:p>
          <a:endParaRPr lang="en-US"/>
        </a:p>
      </dgm:t>
    </dgm:pt>
    <dgm:pt modelId="{30658AD2-BC97-4807-BC4C-8D56C5780F78}" type="sibTrans" cxnId="{9B3A579A-7DE1-475D-B9A7-57E47B1EED7D}">
      <dgm:prSet/>
      <dgm:spPr/>
      <dgm:t>
        <a:bodyPr/>
        <a:lstStyle/>
        <a:p>
          <a:endParaRPr lang="en-US"/>
        </a:p>
      </dgm:t>
    </dgm:pt>
    <dgm:pt modelId="{86044502-7650-4A76-A07E-656BACCCF3A6}" type="pres">
      <dgm:prSet presAssocID="{1654D515-407D-4CBA-A00D-F765DA02B7DA}" presName="diagram" presStyleCnt="0">
        <dgm:presLayoutVars>
          <dgm:dir/>
          <dgm:resizeHandles val="exact"/>
        </dgm:presLayoutVars>
      </dgm:prSet>
      <dgm:spPr/>
    </dgm:pt>
    <dgm:pt modelId="{545AC9F1-15C8-4BD3-8D2B-19155E92D685}" type="pres">
      <dgm:prSet presAssocID="{22D6382F-78C7-4F7A-AD0F-0661D9675FFC}" presName="arrow" presStyleLbl="node1" presStyleIdx="0" presStyleCnt="3">
        <dgm:presLayoutVars>
          <dgm:bulletEnabled val="1"/>
        </dgm:presLayoutVars>
      </dgm:prSet>
      <dgm:spPr/>
    </dgm:pt>
    <dgm:pt modelId="{D4E4830A-DCA5-489F-916D-83B6A16FE478}" type="pres">
      <dgm:prSet presAssocID="{50457802-4394-45CB-A043-64C1CB026697}" presName="arrow" presStyleLbl="node1" presStyleIdx="1" presStyleCnt="3">
        <dgm:presLayoutVars>
          <dgm:bulletEnabled val="1"/>
        </dgm:presLayoutVars>
      </dgm:prSet>
      <dgm:spPr/>
    </dgm:pt>
    <dgm:pt modelId="{00499FF5-D10F-433F-BC2B-F607F9D952F9}" type="pres">
      <dgm:prSet presAssocID="{25D23162-CF8F-436D-BBFC-0D4F54518779}" presName="arrow" presStyleLbl="node1" presStyleIdx="2" presStyleCnt="3">
        <dgm:presLayoutVars>
          <dgm:bulletEnabled val="1"/>
        </dgm:presLayoutVars>
      </dgm:prSet>
      <dgm:spPr/>
    </dgm:pt>
  </dgm:ptLst>
  <dgm:cxnLst>
    <dgm:cxn modelId="{C206FB29-B86E-45D1-8E9C-7478B11BCB54}" type="presOf" srcId="{22D6382F-78C7-4F7A-AD0F-0661D9675FFC}" destId="{545AC9F1-15C8-4BD3-8D2B-19155E92D685}" srcOrd="0" destOrd="0" presId="urn:microsoft.com/office/officeart/2005/8/layout/arrow5"/>
    <dgm:cxn modelId="{8D2F5151-005C-4A14-A6E1-5BED05208810}" type="presOf" srcId="{1654D515-407D-4CBA-A00D-F765DA02B7DA}" destId="{86044502-7650-4A76-A07E-656BACCCF3A6}" srcOrd="0" destOrd="0" presId="urn:microsoft.com/office/officeart/2005/8/layout/arrow5"/>
    <dgm:cxn modelId="{28375C87-E1D1-4B67-8BD7-D20BEDB46073}" srcId="{1654D515-407D-4CBA-A00D-F765DA02B7DA}" destId="{50457802-4394-45CB-A043-64C1CB026697}" srcOrd="1" destOrd="0" parTransId="{DAEFEABD-F4F7-47E0-B2C0-4228480E0661}" sibTransId="{B38A79C3-7AFE-4EEE-A0CE-89065391C89F}"/>
    <dgm:cxn modelId="{9B3A579A-7DE1-475D-B9A7-57E47B1EED7D}" srcId="{1654D515-407D-4CBA-A00D-F765DA02B7DA}" destId="{25D23162-CF8F-436D-BBFC-0D4F54518779}" srcOrd="2" destOrd="0" parTransId="{E0AD18FF-BADB-49D8-900D-D69552E22404}" sibTransId="{30658AD2-BC97-4807-BC4C-8D56C5780F78}"/>
    <dgm:cxn modelId="{F3548DB1-9706-4B6F-8216-9AE7CAF57A70}" srcId="{1654D515-407D-4CBA-A00D-F765DA02B7DA}" destId="{22D6382F-78C7-4F7A-AD0F-0661D9675FFC}" srcOrd="0" destOrd="0" parTransId="{14E33945-310E-4021-A048-33F81F9B82F1}" sibTransId="{C07DBAA8-0205-40DF-8627-786B9CE599EC}"/>
    <dgm:cxn modelId="{DEA1FDBD-E261-47E6-8491-8F08FF2078C1}" type="presOf" srcId="{50457802-4394-45CB-A043-64C1CB026697}" destId="{D4E4830A-DCA5-489F-916D-83B6A16FE478}" srcOrd="0" destOrd="0" presId="urn:microsoft.com/office/officeart/2005/8/layout/arrow5"/>
    <dgm:cxn modelId="{DA0BA3F1-37D2-43C5-828A-D64A52082709}" type="presOf" srcId="{25D23162-CF8F-436D-BBFC-0D4F54518779}" destId="{00499FF5-D10F-433F-BC2B-F607F9D952F9}" srcOrd="0" destOrd="0" presId="urn:microsoft.com/office/officeart/2005/8/layout/arrow5"/>
    <dgm:cxn modelId="{DAE5068D-294D-45AA-8050-55BC46ED0E25}" type="presParOf" srcId="{86044502-7650-4A76-A07E-656BACCCF3A6}" destId="{545AC9F1-15C8-4BD3-8D2B-19155E92D685}" srcOrd="0" destOrd="0" presId="urn:microsoft.com/office/officeart/2005/8/layout/arrow5"/>
    <dgm:cxn modelId="{23942B73-8C55-4538-AAAF-A7E2BDCD632F}" type="presParOf" srcId="{86044502-7650-4A76-A07E-656BACCCF3A6}" destId="{D4E4830A-DCA5-489F-916D-83B6A16FE478}" srcOrd="1" destOrd="0" presId="urn:microsoft.com/office/officeart/2005/8/layout/arrow5"/>
    <dgm:cxn modelId="{FC500A54-65C8-4EF8-A504-865A5CF7D572}" type="presParOf" srcId="{86044502-7650-4A76-A07E-656BACCCF3A6}" destId="{00499FF5-D10F-433F-BC2B-F607F9D952F9}" srcOrd="2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232ACF1-E774-4171-B0E8-23B92336C43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081D877-49F2-4F5D-99A6-5E0D2708B49A}">
      <dgm:prSet/>
      <dgm:spPr/>
      <dgm:t>
        <a:bodyPr/>
        <a:lstStyle/>
        <a:p>
          <a:r>
            <a:rPr lang="zh-TW"/>
            <a:t>測試策略</a:t>
          </a:r>
          <a:endParaRPr lang="en-US"/>
        </a:p>
      </dgm:t>
    </dgm:pt>
    <dgm:pt modelId="{F3EEA0E4-B6DF-48F6-BDC8-F838BE19160D}" type="parTrans" cxnId="{B2F3F129-1C61-4292-8B5C-A8A9D349494E}">
      <dgm:prSet/>
      <dgm:spPr/>
      <dgm:t>
        <a:bodyPr/>
        <a:lstStyle/>
        <a:p>
          <a:endParaRPr lang="en-US"/>
        </a:p>
      </dgm:t>
    </dgm:pt>
    <dgm:pt modelId="{03B4E7B1-803B-45B8-8195-631FE13EC5B4}" type="sibTrans" cxnId="{B2F3F129-1C61-4292-8B5C-A8A9D349494E}">
      <dgm:prSet/>
      <dgm:spPr/>
      <dgm:t>
        <a:bodyPr/>
        <a:lstStyle/>
        <a:p>
          <a:endParaRPr lang="en-US"/>
        </a:p>
      </dgm:t>
    </dgm:pt>
    <dgm:pt modelId="{494CD1E0-EBA1-4C13-8FAC-FB2A078B64F1}">
      <dgm:prSet/>
      <dgm:spPr/>
      <dgm:t>
        <a:bodyPr/>
        <a:lstStyle/>
        <a:p>
          <a:r>
            <a:rPr lang="zh-TW"/>
            <a:t>可追蹤性</a:t>
          </a:r>
          <a:endParaRPr lang="en-US"/>
        </a:p>
      </dgm:t>
    </dgm:pt>
    <dgm:pt modelId="{62038B91-2574-4A45-B3AE-0D8B1C022C9D}" type="parTrans" cxnId="{AFB05264-EB69-42F2-9525-ADDBC3327529}">
      <dgm:prSet/>
      <dgm:spPr/>
      <dgm:t>
        <a:bodyPr/>
        <a:lstStyle/>
        <a:p>
          <a:endParaRPr lang="en-US"/>
        </a:p>
      </dgm:t>
    </dgm:pt>
    <dgm:pt modelId="{34F8F791-FDE9-46D4-A024-B19ECDB17121}" type="sibTrans" cxnId="{AFB05264-EB69-42F2-9525-ADDBC3327529}">
      <dgm:prSet/>
      <dgm:spPr/>
      <dgm:t>
        <a:bodyPr/>
        <a:lstStyle/>
        <a:p>
          <a:endParaRPr lang="en-US"/>
        </a:p>
      </dgm:t>
    </dgm:pt>
    <dgm:pt modelId="{FC9B227B-2355-4910-B1C5-028157192DED}">
      <dgm:prSet/>
      <dgm:spPr/>
      <dgm:t>
        <a:bodyPr/>
        <a:lstStyle/>
        <a:p>
          <a:r>
            <a:rPr lang="zh-TW"/>
            <a:t>時程規劃</a:t>
          </a:r>
          <a:endParaRPr lang="en-US"/>
        </a:p>
      </dgm:t>
    </dgm:pt>
    <dgm:pt modelId="{64624A09-B58E-4FD5-9B39-8DA45358D1CD}" type="parTrans" cxnId="{84CAEFC3-96E9-4633-999B-C3958C5791D4}">
      <dgm:prSet/>
      <dgm:spPr/>
      <dgm:t>
        <a:bodyPr/>
        <a:lstStyle/>
        <a:p>
          <a:endParaRPr lang="en-US"/>
        </a:p>
      </dgm:t>
    </dgm:pt>
    <dgm:pt modelId="{065FF1FE-C180-4246-A4A9-377B14D879CD}" type="sibTrans" cxnId="{84CAEFC3-96E9-4633-999B-C3958C5791D4}">
      <dgm:prSet/>
      <dgm:spPr/>
      <dgm:t>
        <a:bodyPr/>
        <a:lstStyle/>
        <a:p>
          <a:endParaRPr lang="en-US"/>
        </a:p>
      </dgm:t>
    </dgm:pt>
    <dgm:pt modelId="{1491AB5A-D6BB-4A2C-8709-67BB8F9B25C3}">
      <dgm:prSet/>
      <dgm:spPr/>
      <dgm:t>
        <a:bodyPr/>
        <a:lstStyle/>
        <a:p>
          <a:r>
            <a:rPr lang="zh-TW"/>
            <a:t>資源</a:t>
          </a:r>
          <a:endParaRPr lang="en-US"/>
        </a:p>
      </dgm:t>
    </dgm:pt>
    <dgm:pt modelId="{69E40C8F-C90D-4F7D-9C9C-431FCD618F60}" type="parTrans" cxnId="{1CA5D83F-8C16-462D-ADB6-365A5297ADEB}">
      <dgm:prSet/>
      <dgm:spPr/>
      <dgm:t>
        <a:bodyPr/>
        <a:lstStyle/>
        <a:p>
          <a:endParaRPr lang="en-US"/>
        </a:p>
      </dgm:t>
    </dgm:pt>
    <dgm:pt modelId="{C320ACE2-CAB7-43A0-A6FE-BC062A6438EE}" type="sibTrans" cxnId="{1CA5D83F-8C16-462D-ADB6-365A5297ADEB}">
      <dgm:prSet/>
      <dgm:spPr/>
      <dgm:t>
        <a:bodyPr/>
        <a:lstStyle/>
        <a:p>
          <a:endParaRPr lang="en-US"/>
        </a:p>
      </dgm:t>
    </dgm:pt>
    <dgm:pt modelId="{A9CD9C33-3C53-47D2-9DE2-CFC7B678E450}">
      <dgm:prSet/>
      <dgm:spPr/>
      <dgm:t>
        <a:bodyPr/>
        <a:lstStyle/>
        <a:p>
          <a:r>
            <a:rPr lang="zh-TW"/>
            <a:t>測試執行的計畫</a:t>
          </a:r>
          <a:endParaRPr lang="en-US"/>
        </a:p>
      </dgm:t>
    </dgm:pt>
    <dgm:pt modelId="{EA57AA5E-A017-4587-B035-53724A588315}" type="parTrans" cxnId="{82A73142-84D6-4E27-A50D-F6F47068EE7A}">
      <dgm:prSet/>
      <dgm:spPr/>
      <dgm:t>
        <a:bodyPr/>
        <a:lstStyle/>
        <a:p>
          <a:endParaRPr lang="en-US"/>
        </a:p>
      </dgm:t>
    </dgm:pt>
    <dgm:pt modelId="{62EC2376-9473-4DC7-8834-E9698C16BD59}" type="sibTrans" cxnId="{82A73142-84D6-4E27-A50D-F6F47068EE7A}">
      <dgm:prSet/>
      <dgm:spPr/>
      <dgm:t>
        <a:bodyPr/>
        <a:lstStyle/>
        <a:p>
          <a:endParaRPr lang="en-US"/>
        </a:p>
      </dgm:t>
    </dgm:pt>
    <dgm:pt modelId="{E8FDEFE3-5641-45EB-920E-A9DDEB9EB5DB}">
      <dgm:prSet/>
      <dgm:spPr/>
      <dgm:t>
        <a:bodyPr/>
        <a:lstStyle/>
        <a:p>
          <a:r>
            <a:rPr lang="zh-TW"/>
            <a:t>變動管理</a:t>
          </a:r>
          <a:endParaRPr lang="en-US"/>
        </a:p>
      </dgm:t>
    </dgm:pt>
    <dgm:pt modelId="{FFCC5510-F037-477D-ADB6-9F02B58F9EB5}" type="parTrans" cxnId="{5A7504BC-EF0B-4137-BE0E-83D8E5446243}">
      <dgm:prSet/>
      <dgm:spPr/>
      <dgm:t>
        <a:bodyPr/>
        <a:lstStyle/>
        <a:p>
          <a:endParaRPr lang="en-US"/>
        </a:p>
      </dgm:t>
    </dgm:pt>
    <dgm:pt modelId="{315D9CB9-5FA4-487F-AA45-1BF21ED4C1ED}" type="sibTrans" cxnId="{5A7504BC-EF0B-4137-BE0E-83D8E5446243}">
      <dgm:prSet/>
      <dgm:spPr/>
      <dgm:t>
        <a:bodyPr/>
        <a:lstStyle/>
        <a:p>
          <a:endParaRPr lang="en-US"/>
        </a:p>
      </dgm:t>
    </dgm:pt>
    <dgm:pt modelId="{DC078442-0620-43D6-9518-F975C01063DC}">
      <dgm:prSet/>
      <dgm:spPr/>
      <dgm:t>
        <a:bodyPr/>
        <a:lstStyle/>
        <a:p>
          <a:r>
            <a:rPr lang="zh-TW"/>
            <a:t>通過準則</a:t>
          </a:r>
          <a:endParaRPr lang="en-US"/>
        </a:p>
      </dgm:t>
    </dgm:pt>
    <dgm:pt modelId="{48FE4C21-D710-490D-B472-0F892AE78E75}" type="parTrans" cxnId="{E13F0FA4-9661-423A-9625-AB51990CCA85}">
      <dgm:prSet/>
      <dgm:spPr/>
      <dgm:t>
        <a:bodyPr/>
        <a:lstStyle/>
        <a:p>
          <a:endParaRPr lang="en-US"/>
        </a:p>
      </dgm:t>
    </dgm:pt>
    <dgm:pt modelId="{DE25E70C-117E-4466-BFB9-59B26DE8C1FD}" type="sibTrans" cxnId="{E13F0FA4-9661-423A-9625-AB51990CCA85}">
      <dgm:prSet/>
      <dgm:spPr/>
      <dgm:t>
        <a:bodyPr/>
        <a:lstStyle/>
        <a:p>
          <a:endParaRPr lang="en-US"/>
        </a:p>
      </dgm:t>
    </dgm:pt>
    <dgm:pt modelId="{69842BC7-E20A-4607-9584-353310D0482E}" type="pres">
      <dgm:prSet presAssocID="{7232ACF1-E774-4171-B0E8-23B92336C43A}" presName="linear" presStyleCnt="0">
        <dgm:presLayoutVars>
          <dgm:animLvl val="lvl"/>
          <dgm:resizeHandles val="exact"/>
        </dgm:presLayoutVars>
      </dgm:prSet>
      <dgm:spPr/>
    </dgm:pt>
    <dgm:pt modelId="{6DBDB959-92F7-431D-9D15-0EF9DB2C9B1E}" type="pres">
      <dgm:prSet presAssocID="{5081D877-49F2-4F5D-99A6-5E0D2708B49A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696FA98A-1A1F-4ECD-8566-626222B25312}" type="pres">
      <dgm:prSet presAssocID="{03B4E7B1-803B-45B8-8195-631FE13EC5B4}" presName="spacer" presStyleCnt="0"/>
      <dgm:spPr/>
    </dgm:pt>
    <dgm:pt modelId="{3445DA5A-5456-4627-AB47-8C7F12922D7D}" type="pres">
      <dgm:prSet presAssocID="{494CD1E0-EBA1-4C13-8FAC-FB2A078B64F1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87BCE755-B69D-4F5F-8554-EB4885C40F9A}" type="pres">
      <dgm:prSet presAssocID="{34F8F791-FDE9-46D4-A024-B19ECDB17121}" presName="spacer" presStyleCnt="0"/>
      <dgm:spPr/>
    </dgm:pt>
    <dgm:pt modelId="{1E509E9D-F2C0-493F-8E16-651B9DD1195B}" type="pres">
      <dgm:prSet presAssocID="{FC9B227B-2355-4910-B1C5-028157192DED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5794A5B6-578E-457E-B6CE-C3B1F647D80A}" type="pres">
      <dgm:prSet presAssocID="{065FF1FE-C180-4246-A4A9-377B14D879CD}" presName="spacer" presStyleCnt="0"/>
      <dgm:spPr/>
    </dgm:pt>
    <dgm:pt modelId="{AADF95C2-AEE2-497F-8AA4-C6847085B1AA}" type="pres">
      <dgm:prSet presAssocID="{1491AB5A-D6BB-4A2C-8709-67BB8F9B25C3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CCD9B147-463B-4382-8D27-44C68F4F3213}" type="pres">
      <dgm:prSet presAssocID="{C320ACE2-CAB7-43A0-A6FE-BC062A6438EE}" presName="spacer" presStyleCnt="0"/>
      <dgm:spPr/>
    </dgm:pt>
    <dgm:pt modelId="{10F4B5F6-FE55-4CF0-86F8-8C847E4F5560}" type="pres">
      <dgm:prSet presAssocID="{A9CD9C33-3C53-47D2-9DE2-CFC7B678E450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7F62D7E2-B40F-4E84-A264-86EB69F7249A}" type="pres">
      <dgm:prSet presAssocID="{62EC2376-9473-4DC7-8834-E9698C16BD59}" presName="spacer" presStyleCnt="0"/>
      <dgm:spPr/>
    </dgm:pt>
    <dgm:pt modelId="{2E32EEB7-15E4-409C-B47C-77301B0B42F8}" type="pres">
      <dgm:prSet presAssocID="{E8FDEFE3-5641-45EB-920E-A9DDEB9EB5DB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EE537538-D3DD-4881-8C7E-523DD8A1A43F}" type="pres">
      <dgm:prSet presAssocID="{315D9CB9-5FA4-487F-AA45-1BF21ED4C1ED}" presName="spacer" presStyleCnt="0"/>
      <dgm:spPr/>
    </dgm:pt>
    <dgm:pt modelId="{C7E249C5-9677-4E3E-99AF-502BB21CC759}" type="pres">
      <dgm:prSet presAssocID="{DC078442-0620-43D6-9518-F975C01063DC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44D53F0F-AE90-46C3-8ADB-345976062A7E}" type="presOf" srcId="{7232ACF1-E774-4171-B0E8-23B92336C43A}" destId="{69842BC7-E20A-4607-9584-353310D0482E}" srcOrd="0" destOrd="0" presId="urn:microsoft.com/office/officeart/2005/8/layout/vList2"/>
    <dgm:cxn modelId="{71858013-3161-4133-964B-488BFECCCC99}" type="presOf" srcId="{DC078442-0620-43D6-9518-F975C01063DC}" destId="{C7E249C5-9677-4E3E-99AF-502BB21CC759}" srcOrd="0" destOrd="0" presId="urn:microsoft.com/office/officeart/2005/8/layout/vList2"/>
    <dgm:cxn modelId="{B2F3F129-1C61-4292-8B5C-A8A9D349494E}" srcId="{7232ACF1-E774-4171-B0E8-23B92336C43A}" destId="{5081D877-49F2-4F5D-99A6-5E0D2708B49A}" srcOrd="0" destOrd="0" parTransId="{F3EEA0E4-B6DF-48F6-BDC8-F838BE19160D}" sibTransId="{03B4E7B1-803B-45B8-8195-631FE13EC5B4}"/>
    <dgm:cxn modelId="{0D2C703E-C18B-422F-B7B1-B921B843873D}" type="presOf" srcId="{FC9B227B-2355-4910-B1C5-028157192DED}" destId="{1E509E9D-F2C0-493F-8E16-651B9DD1195B}" srcOrd="0" destOrd="0" presId="urn:microsoft.com/office/officeart/2005/8/layout/vList2"/>
    <dgm:cxn modelId="{1CA5D83F-8C16-462D-ADB6-365A5297ADEB}" srcId="{7232ACF1-E774-4171-B0E8-23B92336C43A}" destId="{1491AB5A-D6BB-4A2C-8709-67BB8F9B25C3}" srcOrd="3" destOrd="0" parTransId="{69E40C8F-C90D-4F7D-9C9C-431FCD618F60}" sibTransId="{C320ACE2-CAB7-43A0-A6FE-BC062A6438EE}"/>
    <dgm:cxn modelId="{82A73142-84D6-4E27-A50D-F6F47068EE7A}" srcId="{7232ACF1-E774-4171-B0E8-23B92336C43A}" destId="{A9CD9C33-3C53-47D2-9DE2-CFC7B678E450}" srcOrd="4" destOrd="0" parTransId="{EA57AA5E-A017-4587-B035-53724A588315}" sibTransId="{62EC2376-9473-4DC7-8834-E9698C16BD59}"/>
    <dgm:cxn modelId="{AFB05264-EB69-42F2-9525-ADDBC3327529}" srcId="{7232ACF1-E774-4171-B0E8-23B92336C43A}" destId="{494CD1E0-EBA1-4C13-8FAC-FB2A078B64F1}" srcOrd="1" destOrd="0" parTransId="{62038B91-2574-4A45-B3AE-0D8B1C022C9D}" sibTransId="{34F8F791-FDE9-46D4-A024-B19ECDB17121}"/>
    <dgm:cxn modelId="{F2ACE44F-E543-4CA1-B265-33D4EBB59179}" type="presOf" srcId="{5081D877-49F2-4F5D-99A6-5E0D2708B49A}" destId="{6DBDB959-92F7-431D-9D15-0EF9DB2C9B1E}" srcOrd="0" destOrd="0" presId="urn:microsoft.com/office/officeart/2005/8/layout/vList2"/>
    <dgm:cxn modelId="{EE151E51-01F0-4143-8D63-D40D1D303DAC}" type="presOf" srcId="{E8FDEFE3-5641-45EB-920E-A9DDEB9EB5DB}" destId="{2E32EEB7-15E4-409C-B47C-77301B0B42F8}" srcOrd="0" destOrd="0" presId="urn:microsoft.com/office/officeart/2005/8/layout/vList2"/>
    <dgm:cxn modelId="{BC07928D-547C-46D0-83B4-3E1BB4CD7C09}" type="presOf" srcId="{A9CD9C33-3C53-47D2-9DE2-CFC7B678E450}" destId="{10F4B5F6-FE55-4CF0-86F8-8C847E4F5560}" srcOrd="0" destOrd="0" presId="urn:microsoft.com/office/officeart/2005/8/layout/vList2"/>
    <dgm:cxn modelId="{E13F0FA4-9661-423A-9625-AB51990CCA85}" srcId="{7232ACF1-E774-4171-B0E8-23B92336C43A}" destId="{DC078442-0620-43D6-9518-F975C01063DC}" srcOrd="6" destOrd="0" parTransId="{48FE4C21-D710-490D-B472-0F892AE78E75}" sibTransId="{DE25E70C-117E-4466-BFB9-59B26DE8C1FD}"/>
    <dgm:cxn modelId="{1DF124B2-E14B-4DB7-959D-5989737F96BC}" type="presOf" srcId="{1491AB5A-D6BB-4A2C-8709-67BB8F9B25C3}" destId="{AADF95C2-AEE2-497F-8AA4-C6847085B1AA}" srcOrd="0" destOrd="0" presId="urn:microsoft.com/office/officeart/2005/8/layout/vList2"/>
    <dgm:cxn modelId="{5A7504BC-EF0B-4137-BE0E-83D8E5446243}" srcId="{7232ACF1-E774-4171-B0E8-23B92336C43A}" destId="{E8FDEFE3-5641-45EB-920E-A9DDEB9EB5DB}" srcOrd="5" destOrd="0" parTransId="{FFCC5510-F037-477D-ADB6-9F02B58F9EB5}" sibTransId="{315D9CB9-5FA4-487F-AA45-1BF21ED4C1ED}"/>
    <dgm:cxn modelId="{84CAEFC3-96E9-4633-999B-C3958C5791D4}" srcId="{7232ACF1-E774-4171-B0E8-23B92336C43A}" destId="{FC9B227B-2355-4910-B1C5-028157192DED}" srcOrd="2" destOrd="0" parTransId="{64624A09-B58E-4FD5-9B39-8DA45358D1CD}" sibTransId="{065FF1FE-C180-4246-A4A9-377B14D879CD}"/>
    <dgm:cxn modelId="{011D37E5-1E6F-4FBD-8CFB-CEF590C2D325}" type="presOf" srcId="{494CD1E0-EBA1-4C13-8FAC-FB2A078B64F1}" destId="{3445DA5A-5456-4627-AB47-8C7F12922D7D}" srcOrd="0" destOrd="0" presId="urn:microsoft.com/office/officeart/2005/8/layout/vList2"/>
    <dgm:cxn modelId="{56B2F3A2-A09C-46C4-90E8-10DBB0A64694}" type="presParOf" srcId="{69842BC7-E20A-4607-9584-353310D0482E}" destId="{6DBDB959-92F7-431D-9D15-0EF9DB2C9B1E}" srcOrd="0" destOrd="0" presId="urn:microsoft.com/office/officeart/2005/8/layout/vList2"/>
    <dgm:cxn modelId="{66766284-2642-4191-9DD8-F0BA505FE8AC}" type="presParOf" srcId="{69842BC7-E20A-4607-9584-353310D0482E}" destId="{696FA98A-1A1F-4ECD-8566-626222B25312}" srcOrd="1" destOrd="0" presId="urn:microsoft.com/office/officeart/2005/8/layout/vList2"/>
    <dgm:cxn modelId="{A7C1FE6D-5E7D-436A-8423-E23B91CC3E8F}" type="presParOf" srcId="{69842BC7-E20A-4607-9584-353310D0482E}" destId="{3445DA5A-5456-4627-AB47-8C7F12922D7D}" srcOrd="2" destOrd="0" presId="urn:microsoft.com/office/officeart/2005/8/layout/vList2"/>
    <dgm:cxn modelId="{57B67028-9AE1-48BA-BC4D-B05BFC070B13}" type="presParOf" srcId="{69842BC7-E20A-4607-9584-353310D0482E}" destId="{87BCE755-B69D-4F5F-8554-EB4885C40F9A}" srcOrd="3" destOrd="0" presId="urn:microsoft.com/office/officeart/2005/8/layout/vList2"/>
    <dgm:cxn modelId="{65C99CDB-1F39-47BB-883D-85D17E724738}" type="presParOf" srcId="{69842BC7-E20A-4607-9584-353310D0482E}" destId="{1E509E9D-F2C0-493F-8E16-651B9DD1195B}" srcOrd="4" destOrd="0" presId="urn:microsoft.com/office/officeart/2005/8/layout/vList2"/>
    <dgm:cxn modelId="{5103C058-BF9B-4E2F-88D4-0ADC6A15F9CC}" type="presParOf" srcId="{69842BC7-E20A-4607-9584-353310D0482E}" destId="{5794A5B6-578E-457E-B6CE-C3B1F647D80A}" srcOrd="5" destOrd="0" presId="urn:microsoft.com/office/officeart/2005/8/layout/vList2"/>
    <dgm:cxn modelId="{131D7653-134A-4124-BA60-9402848106C7}" type="presParOf" srcId="{69842BC7-E20A-4607-9584-353310D0482E}" destId="{AADF95C2-AEE2-497F-8AA4-C6847085B1AA}" srcOrd="6" destOrd="0" presId="urn:microsoft.com/office/officeart/2005/8/layout/vList2"/>
    <dgm:cxn modelId="{B8445AF0-053E-4FCD-91C9-EBFD738B433B}" type="presParOf" srcId="{69842BC7-E20A-4607-9584-353310D0482E}" destId="{CCD9B147-463B-4382-8D27-44C68F4F3213}" srcOrd="7" destOrd="0" presId="urn:microsoft.com/office/officeart/2005/8/layout/vList2"/>
    <dgm:cxn modelId="{C4CE4FFF-1FED-4F28-9352-204493F9E6E4}" type="presParOf" srcId="{69842BC7-E20A-4607-9584-353310D0482E}" destId="{10F4B5F6-FE55-4CF0-86F8-8C847E4F5560}" srcOrd="8" destOrd="0" presId="urn:microsoft.com/office/officeart/2005/8/layout/vList2"/>
    <dgm:cxn modelId="{5CB29682-8FFC-4257-B85F-2115D36B5FA8}" type="presParOf" srcId="{69842BC7-E20A-4607-9584-353310D0482E}" destId="{7F62D7E2-B40F-4E84-A264-86EB69F7249A}" srcOrd="9" destOrd="0" presId="urn:microsoft.com/office/officeart/2005/8/layout/vList2"/>
    <dgm:cxn modelId="{85C96DB6-4CA6-49AF-8451-901E27A3084B}" type="presParOf" srcId="{69842BC7-E20A-4607-9584-353310D0482E}" destId="{2E32EEB7-15E4-409C-B47C-77301B0B42F8}" srcOrd="10" destOrd="0" presId="urn:microsoft.com/office/officeart/2005/8/layout/vList2"/>
    <dgm:cxn modelId="{C89EBDEC-2390-48B9-BFDE-A0F400034083}" type="presParOf" srcId="{69842BC7-E20A-4607-9584-353310D0482E}" destId="{EE537538-D3DD-4881-8C7E-523DD8A1A43F}" srcOrd="11" destOrd="0" presId="urn:microsoft.com/office/officeart/2005/8/layout/vList2"/>
    <dgm:cxn modelId="{B5E4EBF4-E192-461A-8BDB-703FEE7F389D}" type="presParOf" srcId="{69842BC7-E20A-4607-9584-353310D0482E}" destId="{C7E249C5-9677-4E3E-99AF-502BB21CC759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02BD9F0-1EAD-42EC-B849-D770E133835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AA027E2-7059-4D90-B71A-1BC536B37572}">
      <dgm:prSet/>
      <dgm:spPr/>
      <dgm:t>
        <a:bodyPr/>
        <a:lstStyle/>
        <a:p>
          <a:r>
            <a:rPr lang="zh-TW" dirty="0"/>
            <a:t>測試目標</a:t>
          </a:r>
          <a:endParaRPr lang="en-US" dirty="0"/>
        </a:p>
      </dgm:t>
    </dgm:pt>
    <dgm:pt modelId="{633A75EC-9729-4B32-832B-FC80C07590EF}" type="parTrans" cxnId="{E5B74F62-B819-4B2E-B063-42CDF763BB32}">
      <dgm:prSet/>
      <dgm:spPr/>
      <dgm:t>
        <a:bodyPr/>
        <a:lstStyle/>
        <a:p>
          <a:endParaRPr lang="en-US"/>
        </a:p>
      </dgm:t>
    </dgm:pt>
    <dgm:pt modelId="{D5FA2457-3506-4421-9A20-99FC2CFB3CF2}" type="sibTrans" cxnId="{E5B74F62-B819-4B2E-B063-42CDF763BB32}">
      <dgm:prSet/>
      <dgm:spPr/>
      <dgm:t>
        <a:bodyPr/>
        <a:lstStyle/>
        <a:p>
          <a:endParaRPr lang="en-US"/>
        </a:p>
      </dgm:t>
    </dgm:pt>
    <dgm:pt modelId="{FA90B7ED-B60F-441F-B209-8EDFDA2A8ACC}">
      <dgm:prSet/>
      <dgm:spPr/>
      <dgm:t>
        <a:bodyPr/>
        <a:lstStyle/>
        <a:p>
          <a:r>
            <a:rPr lang="zh-TW" dirty="0"/>
            <a:t>測試方式</a:t>
          </a:r>
          <a:endParaRPr lang="en-US" dirty="0"/>
        </a:p>
      </dgm:t>
    </dgm:pt>
    <dgm:pt modelId="{1CB3AFA2-D42D-414B-8917-E00C357EDBFF}" type="parTrans" cxnId="{45732152-6B51-47F3-9345-D1F539D1F385}">
      <dgm:prSet/>
      <dgm:spPr/>
      <dgm:t>
        <a:bodyPr/>
        <a:lstStyle/>
        <a:p>
          <a:endParaRPr lang="en-US"/>
        </a:p>
      </dgm:t>
    </dgm:pt>
    <dgm:pt modelId="{420E313F-4A2D-4D8D-B3E3-EE12DA770022}" type="sibTrans" cxnId="{45732152-6B51-47F3-9345-D1F539D1F385}">
      <dgm:prSet/>
      <dgm:spPr/>
      <dgm:t>
        <a:bodyPr/>
        <a:lstStyle/>
        <a:p>
          <a:endParaRPr lang="en-US"/>
        </a:p>
      </dgm:t>
    </dgm:pt>
    <dgm:pt modelId="{78DF2AC4-6074-44E5-8D8A-497C3F8A103A}">
      <dgm:prSet/>
      <dgm:spPr/>
      <dgm:t>
        <a:bodyPr/>
        <a:lstStyle/>
        <a:p>
          <a:r>
            <a:rPr lang="zh-TW"/>
            <a:t>測試環境</a:t>
          </a:r>
          <a:endParaRPr lang="en-US"/>
        </a:p>
      </dgm:t>
    </dgm:pt>
    <dgm:pt modelId="{A6FA04BB-337F-4EDF-AC55-9E3515449672}" type="parTrans" cxnId="{B9AF00FE-36B5-434A-8D42-BB022EF64193}">
      <dgm:prSet/>
      <dgm:spPr/>
      <dgm:t>
        <a:bodyPr/>
        <a:lstStyle/>
        <a:p>
          <a:endParaRPr lang="en-US"/>
        </a:p>
      </dgm:t>
    </dgm:pt>
    <dgm:pt modelId="{7596C65F-9A30-4454-8361-2418B15A00A2}" type="sibTrans" cxnId="{B9AF00FE-36B5-434A-8D42-BB022EF64193}">
      <dgm:prSet/>
      <dgm:spPr/>
      <dgm:t>
        <a:bodyPr/>
        <a:lstStyle/>
        <a:p>
          <a:endParaRPr lang="en-US"/>
        </a:p>
      </dgm:t>
    </dgm:pt>
    <dgm:pt modelId="{38206A73-A4B2-48F4-B4D9-98C334C46A60}">
      <dgm:prSet/>
      <dgm:spPr/>
      <dgm:t>
        <a:bodyPr/>
        <a:lstStyle/>
        <a:p>
          <a:r>
            <a:rPr lang="zh-TW"/>
            <a:t>測試風險</a:t>
          </a:r>
          <a:endParaRPr lang="en-US"/>
        </a:p>
      </dgm:t>
    </dgm:pt>
    <dgm:pt modelId="{01723C36-BEEB-412E-80C6-EE16E2002980}" type="parTrans" cxnId="{A65ECF73-3B5C-4E9F-AB89-F9E4E22F00F6}">
      <dgm:prSet/>
      <dgm:spPr/>
      <dgm:t>
        <a:bodyPr/>
        <a:lstStyle/>
        <a:p>
          <a:endParaRPr lang="en-US"/>
        </a:p>
      </dgm:t>
    </dgm:pt>
    <dgm:pt modelId="{5622409A-08F9-4F98-A4AF-BAFFB9789B7F}" type="sibTrans" cxnId="{A65ECF73-3B5C-4E9F-AB89-F9E4E22F00F6}">
      <dgm:prSet/>
      <dgm:spPr/>
      <dgm:t>
        <a:bodyPr/>
        <a:lstStyle/>
        <a:p>
          <a:endParaRPr lang="en-US"/>
        </a:p>
      </dgm:t>
    </dgm:pt>
    <dgm:pt modelId="{846F6901-DF85-4DD9-BCF1-DA384DAB3975}">
      <dgm:prSet/>
      <dgm:spPr/>
      <dgm:t>
        <a:bodyPr/>
        <a:lstStyle/>
        <a:p>
          <a:r>
            <a:rPr lang="zh-TW"/>
            <a:t>測試工具</a:t>
          </a:r>
          <a:endParaRPr lang="en-US"/>
        </a:p>
      </dgm:t>
    </dgm:pt>
    <dgm:pt modelId="{ED1B3BF3-7CDE-4924-835D-2927AA999E99}" type="parTrans" cxnId="{265C8E32-21F4-456E-A722-4F2FC8586574}">
      <dgm:prSet/>
      <dgm:spPr/>
      <dgm:t>
        <a:bodyPr/>
        <a:lstStyle/>
        <a:p>
          <a:endParaRPr lang="en-US"/>
        </a:p>
      </dgm:t>
    </dgm:pt>
    <dgm:pt modelId="{8AD0E2A1-CF48-4834-8E6D-485D12A491D6}" type="sibTrans" cxnId="{265C8E32-21F4-456E-A722-4F2FC8586574}">
      <dgm:prSet/>
      <dgm:spPr/>
      <dgm:t>
        <a:bodyPr/>
        <a:lstStyle/>
        <a:p>
          <a:endParaRPr lang="en-US"/>
        </a:p>
      </dgm:t>
    </dgm:pt>
    <dgm:pt modelId="{8948F890-505E-45BC-AEBB-DBD225383002}" type="pres">
      <dgm:prSet presAssocID="{202BD9F0-1EAD-42EC-B849-D770E133835E}" presName="linear" presStyleCnt="0">
        <dgm:presLayoutVars>
          <dgm:animLvl val="lvl"/>
          <dgm:resizeHandles val="exact"/>
        </dgm:presLayoutVars>
      </dgm:prSet>
      <dgm:spPr/>
    </dgm:pt>
    <dgm:pt modelId="{0338196A-7BBF-40D9-94E7-BB8D2248610C}" type="pres">
      <dgm:prSet presAssocID="{EAA027E2-7059-4D90-B71A-1BC536B3757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D9C1322-0433-4913-87A8-61D52A22677D}" type="pres">
      <dgm:prSet presAssocID="{D5FA2457-3506-4421-9A20-99FC2CFB3CF2}" presName="spacer" presStyleCnt="0"/>
      <dgm:spPr/>
    </dgm:pt>
    <dgm:pt modelId="{E1857A7F-2189-4EAE-8ED5-3168431E445C}" type="pres">
      <dgm:prSet presAssocID="{FA90B7ED-B60F-441F-B209-8EDFDA2A8AC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886B6F3-16B2-4FCC-AD0B-05B11B9DE296}" type="pres">
      <dgm:prSet presAssocID="{420E313F-4A2D-4D8D-B3E3-EE12DA770022}" presName="spacer" presStyleCnt="0"/>
      <dgm:spPr/>
    </dgm:pt>
    <dgm:pt modelId="{C9A54351-3C84-47A2-BEA3-E09C90D1C976}" type="pres">
      <dgm:prSet presAssocID="{78DF2AC4-6074-44E5-8D8A-497C3F8A103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70F093A-50A3-4E06-924C-21E3BCDF5D3A}" type="pres">
      <dgm:prSet presAssocID="{7596C65F-9A30-4454-8361-2418B15A00A2}" presName="spacer" presStyleCnt="0"/>
      <dgm:spPr/>
    </dgm:pt>
    <dgm:pt modelId="{33689F52-A60E-473B-B4CC-B6D3F662D84D}" type="pres">
      <dgm:prSet presAssocID="{38206A73-A4B2-48F4-B4D9-98C334C46A6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100B3AE-ABFF-4F37-A759-49B977744998}" type="pres">
      <dgm:prSet presAssocID="{5622409A-08F9-4F98-A4AF-BAFFB9789B7F}" presName="spacer" presStyleCnt="0"/>
      <dgm:spPr/>
    </dgm:pt>
    <dgm:pt modelId="{719F1C49-D4EF-4B29-83C3-7A96EBAC271A}" type="pres">
      <dgm:prSet presAssocID="{846F6901-DF85-4DD9-BCF1-DA384DAB3975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421A60B-4D23-4000-88F0-480B8C6278EB}" type="presOf" srcId="{38206A73-A4B2-48F4-B4D9-98C334C46A60}" destId="{33689F52-A60E-473B-B4CC-B6D3F662D84D}" srcOrd="0" destOrd="0" presId="urn:microsoft.com/office/officeart/2005/8/layout/vList2"/>
    <dgm:cxn modelId="{C18B6C16-DCF1-4D2C-9665-56653DAEC5CC}" type="presOf" srcId="{202BD9F0-1EAD-42EC-B849-D770E133835E}" destId="{8948F890-505E-45BC-AEBB-DBD225383002}" srcOrd="0" destOrd="0" presId="urn:microsoft.com/office/officeart/2005/8/layout/vList2"/>
    <dgm:cxn modelId="{89D66C28-D73E-4805-AD19-DCA511BEF761}" type="presOf" srcId="{FA90B7ED-B60F-441F-B209-8EDFDA2A8ACC}" destId="{E1857A7F-2189-4EAE-8ED5-3168431E445C}" srcOrd="0" destOrd="0" presId="urn:microsoft.com/office/officeart/2005/8/layout/vList2"/>
    <dgm:cxn modelId="{8EB6F828-FFDA-4847-8CA2-267920D89F0B}" type="presOf" srcId="{78DF2AC4-6074-44E5-8D8A-497C3F8A103A}" destId="{C9A54351-3C84-47A2-BEA3-E09C90D1C976}" srcOrd="0" destOrd="0" presId="urn:microsoft.com/office/officeart/2005/8/layout/vList2"/>
    <dgm:cxn modelId="{265C8E32-21F4-456E-A722-4F2FC8586574}" srcId="{202BD9F0-1EAD-42EC-B849-D770E133835E}" destId="{846F6901-DF85-4DD9-BCF1-DA384DAB3975}" srcOrd="4" destOrd="0" parTransId="{ED1B3BF3-7CDE-4924-835D-2927AA999E99}" sibTransId="{8AD0E2A1-CF48-4834-8E6D-485D12A491D6}"/>
    <dgm:cxn modelId="{E5B74F62-B819-4B2E-B063-42CDF763BB32}" srcId="{202BD9F0-1EAD-42EC-B849-D770E133835E}" destId="{EAA027E2-7059-4D90-B71A-1BC536B37572}" srcOrd="0" destOrd="0" parTransId="{633A75EC-9729-4B32-832B-FC80C07590EF}" sibTransId="{D5FA2457-3506-4421-9A20-99FC2CFB3CF2}"/>
    <dgm:cxn modelId="{45732152-6B51-47F3-9345-D1F539D1F385}" srcId="{202BD9F0-1EAD-42EC-B849-D770E133835E}" destId="{FA90B7ED-B60F-441F-B209-8EDFDA2A8ACC}" srcOrd="1" destOrd="0" parTransId="{1CB3AFA2-D42D-414B-8917-E00C357EDBFF}" sibTransId="{420E313F-4A2D-4D8D-B3E3-EE12DA770022}"/>
    <dgm:cxn modelId="{A65ECF73-3B5C-4E9F-AB89-F9E4E22F00F6}" srcId="{202BD9F0-1EAD-42EC-B849-D770E133835E}" destId="{38206A73-A4B2-48F4-B4D9-98C334C46A60}" srcOrd="3" destOrd="0" parTransId="{01723C36-BEEB-412E-80C6-EE16E2002980}" sibTransId="{5622409A-08F9-4F98-A4AF-BAFFB9789B7F}"/>
    <dgm:cxn modelId="{9B13C6BC-1031-474A-ACCE-C6BBEE3298F6}" type="presOf" srcId="{EAA027E2-7059-4D90-B71A-1BC536B37572}" destId="{0338196A-7BBF-40D9-94E7-BB8D2248610C}" srcOrd="0" destOrd="0" presId="urn:microsoft.com/office/officeart/2005/8/layout/vList2"/>
    <dgm:cxn modelId="{4E09D9D5-EA0C-4F00-A712-3E602D53B782}" type="presOf" srcId="{846F6901-DF85-4DD9-BCF1-DA384DAB3975}" destId="{719F1C49-D4EF-4B29-83C3-7A96EBAC271A}" srcOrd="0" destOrd="0" presId="urn:microsoft.com/office/officeart/2005/8/layout/vList2"/>
    <dgm:cxn modelId="{B9AF00FE-36B5-434A-8D42-BB022EF64193}" srcId="{202BD9F0-1EAD-42EC-B849-D770E133835E}" destId="{78DF2AC4-6074-44E5-8D8A-497C3F8A103A}" srcOrd="2" destOrd="0" parTransId="{A6FA04BB-337F-4EDF-AC55-9E3515449672}" sibTransId="{7596C65F-9A30-4454-8361-2418B15A00A2}"/>
    <dgm:cxn modelId="{62BBA403-C4DE-448F-AA5E-352AAC6075F7}" type="presParOf" srcId="{8948F890-505E-45BC-AEBB-DBD225383002}" destId="{0338196A-7BBF-40D9-94E7-BB8D2248610C}" srcOrd="0" destOrd="0" presId="urn:microsoft.com/office/officeart/2005/8/layout/vList2"/>
    <dgm:cxn modelId="{DA1FB576-722E-4771-AABF-D4EA94F00DD2}" type="presParOf" srcId="{8948F890-505E-45BC-AEBB-DBD225383002}" destId="{ED9C1322-0433-4913-87A8-61D52A22677D}" srcOrd="1" destOrd="0" presId="urn:microsoft.com/office/officeart/2005/8/layout/vList2"/>
    <dgm:cxn modelId="{7B320CE9-191D-4FC0-B884-452015A9D4BB}" type="presParOf" srcId="{8948F890-505E-45BC-AEBB-DBD225383002}" destId="{E1857A7F-2189-4EAE-8ED5-3168431E445C}" srcOrd="2" destOrd="0" presId="urn:microsoft.com/office/officeart/2005/8/layout/vList2"/>
    <dgm:cxn modelId="{59F35FB3-3C5D-4DD2-B2B2-049907444848}" type="presParOf" srcId="{8948F890-505E-45BC-AEBB-DBD225383002}" destId="{9886B6F3-16B2-4FCC-AD0B-05B11B9DE296}" srcOrd="3" destOrd="0" presId="urn:microsoft.com/office/officeart/2005/8/layout/vList2"/>
    <dgm:cxn modelId="{6AD339E2-E009-4318-A2E8-3EC83592481A}" type="presParOf" srcId="{8948F890-505E-45BC-AEBB-DBD225383002}" destId="{C9A54351-3C84-47A2-BEA3-E09C90D1C976}" srcOrd="4" destOrd="0" presId="urn:microsoft.com/office/officeart/2005/8/layout/vList2"/>
    <dgm:cxn modelId="{CF7915BE-DD66-4813-B092-6868BC9C1B70}" type="presParOf" srcId="{8948F890-505E-45BC-AEBB-DBD225383002}" destId="{870F093A-50A3-4E06-924C-21E3BCDF5D3A}" srcOrd="5" destOrd="0" presId="urn:microsoft.com/office/officeart/2005/8/layout/vList2"/>
    <dgm:cxn modelId="{769B7C23-AB7A-4480-A77C-DBAD91243392}" type="presParOf" srcId="{8948F890-505E-45BC-AEBB-DBD225383002}" destId="{33689F52-A60E-473B-B4CC-B6D3F662D84D}" srcOrd="6" destOrd="0" presId="urn:microsoft.com/office/officeart/2005/8/layout/vList2"/>
    <dgm:cxn modelId="{54412DA3-5E4A-448C-9B7A-87547B52E980}" type="presParOf" srcId="{8948F890-505E-45BC-AEBB-DBD225383002}" destId="{7100B3AE-ABFF-4F37-A759-49B977744998}" srcOrd="7" destOrd="0" presId="urn:microsoft.com/office/officeart/2005/8/layout/vList2"/>
    <dgm:cxn modelId="{4FF01132-E460-4F1D-8575-059AE96F421C}" type="presParOf" srcId="{8948F890-505E-45BC-AEBB-DBD225383002}" destId="{719F1C49-D4EF-4B29-83C3-7A96EBAC271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E07767C-A2AB-403B-861F-1691416F4E75}" type="doc">
      <dgm:prSet loTypeId="urn:microsoft.com/office/officeart/2005/8/layout/list1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EF601777-8616-4741-8CEC-F17105133060}">
      <dgm:prSet/>
      <dgm:spPr/>
      <dgm:t>
        <a:bodyPr/>
        <a:lstStyle/>
        <a:p>
          <a:r>
            <a:rPr lang="zh-TW"/>
            <a:t>達成需求</a:t>
          </a:r>
          <a:r>
            <a:rPr lang="en-US"/>
            <a:t>/</a:t>
          </a:r>
          <a:r>
            <a:rPr lang="zh-TW"/>
            <a:t>主要目標</a:t>
          </a:r>
          <a:endParaRPr lang="en-US"/>
        </a:p>
      </dgm:t>
    </dgm:pt>
    <dgm:pt modelId="{23EB42B8-64BD-426B-A946-3BE011507ABD}" type="parTrans" cxnId="{15EF5828-B4AC-42DA-B9F9-F4721900BBDB}">
      <dgm:prSet/>
      <dgm:spPr/>
      <dgm:t>
        <a:bodyPr/>
        <a:lstStyle/>
        <a:p>
          <a:endParaRPr lang="en-US"/>
        </a:p>
      </dgm:t>
    </dgm:pt>
    <dgm:pt modelId="{83D4D872-DDE6-4B97-92CA-45BED79E9346}" type="sibTrans" cxnId="{15EF5828-B4AC-42DA-B9F9-F4721900BBDB}">
      <dgm:prSet/>
      <dgm:spPr/>
      <dgm:t>
        <a:bodyPr/>
        <a:lstStyle/>
        <a:p>
          <a:endParaRPr lang="en-US"/>
        </a:p>
      </dgm:t>
    </dgm:pt>
    <dgm:pt modelId="{831B55BB-33C0-4911-AC27-950B5954A46D}">
      <dgm:prSet/>
      <dgm:spPr/>
      <dgm:t>
        <a:bodyPr/>
        <a:lstStyle/>
        <a:p>
          <a:r>
            <a:rPr lang="en-US"/>
            <a:t>Ex:6/30 Demo</a:t>
          </a:r>
          <a:r>
            <a:rPr lang="zh-TW"/>
            <a:t>後 </a:t>
          </a:r>
          <a:r>
            <a:rPr lang="en-US"/>
            <a:t>8/31</a:t>
          </a:r>
        </a:p>
      </dgm:t>
    </dgm:pt>
    <dgm:pt modelId="{69D70F25-A95D-4CAF-BF5F-04AB47F1522D}" type="parTrans" cxnId="{5119AD10-8565-4BDE-85F5-508A47A36C1D}">
      <dgm:prSet/>
      <dgm:spPr/>
      <dgm:t>
        <a:bodyPr/>
        <a:lstStyle/>
        <a:p>
          <a:endParaRPr lang="en-US"/>
        </a:p>
      </dgm:t>
    </dgm:pt>
    <dgm:pt modelId="{2D9EC46A-ADD2-4D75-A12F-C3A174359C4A}" type="sibTrans" cxnId="{5119AD10-8565-4BDE-85F5-508A47A36C1D}">
      <dgm:prSet/>
      <dgm:spPr/>
      <dgm:t>
        <a:bodyPr/>
        <a:lstStyle/>
        <a:p>
          <a:endParaRPr lang="en-US"/>
        </a:p>
      </dgm:t>
    </dgm:pt>
    <dgm:pt modelId="{90E682BB-3ACA-4A08-833C-F094D92F4677}">
      <dgm:prSet/>
      <dgm:spPr/>
      <dgm:t>
        <a:bodyPr/>
        <a:lstStyle/>
        <a:p>
          <a:r>
            <a:rPr lang="zh-TW" dirty="0"/>
            <a:t>非測完所有項目</a:t>
          </a:r>
          <a:br>
            <a:rPr lang="en-US" altLang="zh-TW" dirty="0"/>
          </a:br>
          <a:endParaRPr lang="en-US" dirty="0"/>
        </a:p>
      </dgm:t>
    </dgm:pt>
    <dgm:pt modelId="{64834BEC-8966-466F-9304-F9CF32C81DC0}" type="parTrans" cxnId="{13C16CED-BF85-46C8-B5A1-FE111F6468C7}">
      <dgm:prSet/>
      <dgm:spPr/>
      <dgm:t>
        <a:bodyPr/>
        <a:lstStyle/>
        <a:p>
          <a:endParaRPr lang="en-US"/>
        </a:p>
      </dgm:t>
    </dgm:pt>
    <dgm:pt modelId="{BA9486E9-ED5B-4E91-B0BF-4F282214559C}" type="sibTrans" cxnId="{13C16CED-BF85-46C8-B5A1-FE111F6468C7}">
      <dgm:prSet/>
      <dgm:spPr/>
      <dgm:t>
        <a:bodyPr/>
        <a:lstStyle/>
        <a:p>
          <a:endParaRPr lang="en-US"/>
        </a:p>
      </dgm:t>
    </dgm:pt>
    <dgm:pt modelId="{890D7691-7FB4-4BD7-9A58-1637B8D9004A}">
      <dgm:prSet/>
      <dgm:spPr/>
      <dgm:t>
        <a:bodyPr/>
        <a:lstStyle/>
        <a:p>
          <a:r>
            <a:rPr lang="en-US" altLang="zh-TW" dirty="0"/>
            <a:t>Ex:</a:t>
          </a:r>
          <a:r>
            <a:rPr lang="zh-TW" altLang="en-US" dirty="0"/>
            <a:t>所有細微的功能都要測試</a:t>
          </a:r>
          <a:endParaRPr lang="en-US" dirty="0"/>
        </a:p>
      </dgm:t>
    </dgm:pt>
    <dgm:pt modelId="{3BDFBC79-F132-460D-9BB7-7651A3822D95}" type="parTrans" cxnId="{B2A053C0-6E5E-45A6-A155-5E2030AF9373}">
      <dgm:prSet/>
      <dgm:spPr/>
      <dgm:t>
        <a:bodyPr/>
        <a:lstStyle/>
        <a:p>
          <a:endParaRPr lang="zh-TW" altLang="en-US"/>
        </a:p>
      </dgm:t>
    </dgm:pt>
    <dgm:pt modelId="{39453F2A-19E6-4009-958B-D20748CD3D12}" type="sibTrans" cxnId="{B2A053C0-6E5E-45A6-A155-5E2030AF9373}">
      <dgm:prSet/>
      <dgm:spPr/>
      <dgm:t>
        <a:bodyPr/>
        <a:lstStyle/>
        <a:p>
          <a:endParaRPr lang="zh-TW" altLang="en-US"/>
        </a:p>
      </dgm:t>
    </dgm:pt>
    <dgm:pt modelId="{3C8BFED1-40A5-4C94-9444-96D96D8596EB}" type="pres">
      <dgm:prSet presAssocID="{AE07767C-A2AB-403B-861F-1691416F4E75}" presName="linear" presStyleCnt="0">
        <dgm:presLayoutVars>
          <dgm:dir/>
          <dgm:animLvl val="lvl"/>
          <dgm:resizeHandles val="exact"/>
        </dgm:presLayoutVars>
      </dgm:prSet>
      <dgm:spPr/>
    </dgm:pt>
    <dgm:pt modelId="{0CCE9A6F-C66C-44BF-85D6-9B27430300D7}" type="pres">
      <dgm:prSet presAssocID="{EF601777-8616-4741-8CEC-F17105133060}" presName="parentLin" presStyleCnt="0"/>
      <dgm:spPr/>
    </dgm:pt>
    <dgm:pt modelId="{12213DDA-33F4-4179-9127-A15F7B8EF898}" type="pres">
      <dgm:prSet presAssocID="{EF601777-8616-4741-8CEC-F17105133060}" presName="parentLeftMargin" presStyleLbl="node1" presStyleIdx="0" presStyleCnt="2"/>
      <dgm:spPr/>
    </dgm:pt>
    <dgm:pt modelId="{D0A5441C-64A3-42B2-ACFA-B2809304FDA0}" type="pres">
      <dgm:prSet presAssocID="{EF601777-8616-4741-8CEC-F1710513306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4AD3073-D039-4DD2-B805-5084A7FDF60C}" type="pres">
      <dgm:prSet presAssocID="{EF601777-8616-4741-8CEC-F17105133060}" presName="negativeSpace" presStyleCnt="0"/>
      <dgm:spPr/>
    </dgm:pt>
    <dgm:pt modelId="{8BC9A157-9C97-48BD-81EA-D7ED8DCD8151}" type="pres">
      <dgm:prSet presAssocID="{EF601777-8616-4741-8CEC-F17105133060}" presName="childText" presStyleLbl="conFgAcc1" presStyleIdx="0" presStyleCnt="2">
        <dgm:presLayoutVars>
          <dgm:bulletEnabled val="1"/>
        </dgm:presLayoutVars>
      </dgm:prSet>
      <dgm:spPr/>
    </dgm:pt>
    <dgm:pt modelId="{61ED8195-DA3D-4628-B0E8-138EDE65F939}" type="pres">
      <dgm:prSet presAssocID="{83D4D872-DDE6-4B97-92CA-45BED79E9346}" presName="spaceBetweenRectangles" presStyleCnt="0"/>
      <dgm:spPr/>
    </dgm:pt>
    <dgm:pt modelId="{C898FF65-803F-464D-99DA-D67EA3B055D7}" type="pres">
      <dgm:prSet presAssocID="{90E682BB-3ACA-4A08-833C-F094D92F4677}" presName="parentLin" presStyleCnt="0"/>
      <dgm:spPr/>
    </dgm:pt>
    <dgm:pt modelId="{6D5A6D28-18BF-46AE-8EE1-ED433CAE9885}" type="pres">
      <dgm:prSet presAssocID="{90E682BB-3ACA-4A08-833C-F094D92F4677}" presName="parentLeftMargin" presStyleLbl="node1" presStyleIdx="0" presStyleCnt="2"/>
      <dgm:spPr/>
    </dgm:pt>
    <dgm:pt modelId="{803DD91F-823A-487A-9B85-88C6BCA86DCA}" type="pres">
      <dgm:prSet presAssocID="{90E682BB-3ACA-4A08-833C-F094D92F467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AF73C85-E1C7-42E6-A481-D21DBB5AE282}" type="pres">
      <dgm:prSet presAssocID="{90E682BB-3ACA-4A08-833C-F094D92F4677}" presName="negativeSpace" presStyleCnt="0"/>
      <dgm:spPr/>
    </dgm:pt>
    <dgm:pt modelId="{F4927533-2880-4A02-A64D-7B638AA4AD95}" type="pres">
      <dgm:prSet presAssocID="{90E682BB-3ACA-4A08-833C-F094D92F467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5119AD10-8565-4BDE-85F5-508A47A36C1D}" srcId="{EF601777-8616-4741-8CEC-F17105133060}" destId="{831B55BB-33C0-4911-AC27-950B5954A46D}" srcOrd="0" destOrd="0" parTransId="{69D70F25-A95D-4CAF-BF5F-04AB47F1522D}" sibTransId="{2D9EC46A-ADD2-4D75-A12F-C3A174359C4A}"/>
    <dgm:cxn modelId="{BECB4623-4C75-4C8C-A9E9-9E5E22F3C83B}" type="presOf" srcId="{890D7691-7FB4-4BD7-9A58-1637B8D9004A}" destId="{F4927533-2880-4A02-A64D-7B638AA4AD95}" srcOrd="0" destOrd="0" presId="urn:microsoft.com/office/officeart/2005/8/layout/list1"/>
    <dgm:cxn modelId="{15EF5828-B4AC-42DA-B9F9-F4721900BBDB}" srcId="{AE07767C-A2AB-403B-861F-1691416F4E75}" destId="{EF601777-8616-4741-8CEC-F17105133060}" srcOrd="0" destOrd="0" parTransId="{23EB42B8-64BD-426B-A946-3BE011507ABD}" sibTransId="{83D4D872-DDE6-4B97-92CA-45BED79E9346}"/>
    <dgm:cxn modelId="{451D1762-CDF0-4F49-B284-B559C67BAA9F}" type="presOf" srcId="{EF601777-8616-4741-8CEC-F17105133060}" destId="{12213DDA-33F4-4179-9127-A15F7B8EF898}" srcOrd="0" destOrd="0" presId="urn:microsoft.com/office/officeart/2005/8/layout/list1"/>
    <dgm:cxn modelId="{06DAB4BE-0B49-4E8E-8444-1AD203DBF6CB}" type="presOf" srcId="{AE07767C-A2AB-403B-861F-1691416F4E75}" destId="{3C8BFED1-40A5-4C94-9444-96D96D8596EB}" srcOrd="0" destOrd="0" presId="urn:microsoft.com/office/officeart/2005/8/layout/list1"/>
    <dgm:cxn modelId="{B2A053C0-6E5E-45A6-A155-5E2030AF9373}" srcId="{90E682BB-3ACA-4A08-833C-F094D92F4677}" destId="{890D7691-7FB4-4BD7-9A58-1637B8D9004A}" srcOrd="0" destOrd="0" parTransId="{3BDFBC79-F132-460D-9BB7-7651A3822D95}" sibTransId="{39453F2A-19E6-4009-958B-D20748CD3D12}"/>
    <dgm:cxn modelId="{4C5BAFC6-FCD0-41B6-AF3C-0EF29AB2C19E}" type="presOf" srcId="{90E682BB-3ACA-4A08-833C-F094D92F4677}" destId="{6D5A6D28-18BF-46AE-8EE1-ED433CAE9885}" srcOrd="0" destOrd="0" presId="urn:microsoft.com/office/officeart/2005/8/layout/list1"/>
    <dgm:cxn modelId="{525244E4-E6BF-479F-AAA8-588E1D02B045}" type="presOf" srcId="{831B55BB-33C0-4911-AC27-950B5954A46D}" destId="{8BC9A157-9C97-48BD-81EA-D7ED8DCD8151}" srcOrd="0" destOrd="0" presId="urn:microsoft.com/office/officeart/2005/8/layout/list1"/>
    <dgm:cxn modelId="{13C16CED-BF85-46C8-B5A1-FE111F6468C7}" srcId="{AE07767C-A2AB-403B-861F-1691416F4E75}" destId="{90E682BB-3ACA-4A08-833C-F094D92F4677}" srcOrd="1" destOrd="0" parTransId="{64834BEC-8966-466F-9304-F9CF32C81DC0}" sibTransId="{BA9486E9-ED5B-4E91-B0BF-4F282214559C}"/>
    <dgm:cxn modelId="{E7FB6DED-CD20-4FF9-A046-359D8487B77D}" type="presOf" srcId="{EF601777-8616-4741-8CEC-F17105133060}" destId="{D0A5441C-64A3-42B2-ACFA-B2809304FDA0}" srcOrd="1" destOrd="0" presId="urn:microsoft.com/office/officeart/2005/8/layout/list1"/>
    <dgm:cxn modelId="{7348F1EE-8E2B-4AF1-8F0B-46EBFB2BAA88}" type="presOf" srcId="{90E682BB-3ACA-4A08-833C-F094D92F4677}" destId="{803DD91F-823A-487A-9B85-88C6BCA86DCA}" srcOrd="1" destOrd="0" presId="urn:microsoft.com/office/officeart/2005/8/layout/list1"/>
    <dgm:cxn modelId="{F2E7AD66-D235-4BB2-BEE7-1C82A045C875}" type="presParOf" srcId="{3C8BFED1-40A5-4C94-9444-96D96D8596EB}" destId="{0CCE9A6F-C66C-44BF-85D6-9B27430300D7}" srcOrd="0" destOrd="0" presId="urn:microsoft.com/office/officeart/2005/8/layout/list1"/>
    <dgm:cxn modelId="{1B2993EB-F136-4D48-BCED-AC362CDAC709}" type="presParOf" srcId="{0CCE9A6F-C66C-44BF-85D6-9B27430300D7}" destId="{12213DDA-33F4-4179-9127-A15F7B8EF898}" srcOrd="0" destOrd="0" presId="urn:microsoft.com/office/officeart/2005/8/layout/list1"/>
    <dgm:cxn modelId="{149B6D30-0562-4BD5-AEC7-A6FF01049FC7}" type="presParOf" srcId="{0CCE9A6F-C66C-44BF-85D6-9B27430300D7}" destId="{D0A5441C-64A3-42B2-ACFA-B2809304FDA0}" srcOrd="1" destOrd="0" presId="urn:microsoft.com/office/officeart/2005/8/layout/list1"/>
    <dgm:cxn modelId="{43538912-4F5D-4FDA-B5C2-616E51CE360F}" type="presParOf" srcId="{3C8BFED1-40A5-4C94-9444-96D96D8596EB}" destId="{84AD3073-D039-4DD2-B805-5084A7FDF60C}" srcOrd="1" destOrd="0" presId="urn:microsoft.com/office/officeart/2005/8/layout/list1"/>
    <dgm:cxn modelId="{AA920C6F-4994-4703-8747-CE878796E266}" type="presParOf" srcId="{3C8BFED1-40A5-4C94-9444-96D96D8596EB}" destId="{8BC9A157-9C97-48BD-81EA-D7ED8DCD8151}" srcOrd="2" destOrd="0" presId="urn:microsoft.com/office/officeart/2005/8/layout/list1"/>
    <dgm:cxn modelId="{D09A969E-90C4-4709-AD7A-0DB90C5023B4}" type="presParOf" srcId="{3C8BFED1-40A5-4C94-9444-96D96D8596EB}" destId="{61ED8195-DA3D-4628-B0E8-138EDE65F939}" srcOrd="3" destOrd="0" presId="urn:microsoft.com/office/officeart/2005/8/layout/list1"/>
    <dgm:cxn modelId="{5F9B28A6-9471-4360-A03A-E7E5016CB218}" type="presParOf" srcId="{3C8BFED1-40A5-4C94-9444-96D96D8596EB}" destId="{C898FF65-803F-464D-99DA-D67EA3B055D7}" srcOrd="4" destOrd="0" presId="urn:microsoft.com/office/officeart/2005/8/layout/list1"/>
    <dgm:cxn modelId="{39C8A6DE-0E80-4C38-81D8-BA37B632FB01}" type="presParOf" srcId="{C898FF65-803F-464D-99DA-D67EA3B055D7}" destId="{6D5A6D28-18BF-46AE-8EE1-ED433CAE9885}" srcOrd="0" destOrd="0" presId="urn:microsoft.com/office/officeart/2005/8/layout/list1"/>
    <dgm:cxn modelId="{882C41BA-BA21-4779-8F53-F023780E3F6C}" type="presParOf" srcId="{C898FF65-803F-464D-99DA-D67EA3B055D7}" destId="{803DD91F-823A-487A-9B85-88C6BCA86DCA}" srcOrd="1" destOrd="0" presId="urn:microsoft.com/office/officeart/2005/8/layout/list1"/>
    <dgm:cxn modelId="{C83EB73D-1776-446B-80DF-C2D5D9DF8906}" type="presParOf" srcId="{3C8BFED1-40A5-4C94-9444-96D96D8596EB}" destId="{8AF73C85-E1C7-42E6-A481-D21DBB5AE282}" srcOrd="5" destOrd="0" presId="urn:microsoft.com/office/officeart/2005/8/layout/list1"/>
    <dgm:cxn modelId="{7426728E-220A-4611-BD60-1B385893A870}" type="presParOf" srcId="{3C8BFED1-40A5-4C94-9444-96D96D8596EB}" destId="{F4927533-2880-4A02-A64D-7B638AA4AD9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532B42E-AE82-4433-88F1-C19966E868BE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9733E9B-5103-4422-AAD8-095FE098A109}">
      <dgm:prSet/>
      <dgm:spPr/>
      <dgm:t>
        <a:bodyPr/>
        <a:lstStyle/>
        <a:p>
          <a:pPr>
            <a:defRPr b="1"/>
          </a:pPr>
          <a:r>
            <a:rPr lang="zh-TW"/>
            <a:t>要進行哪些測試階段</a:t>
          </a:r>
          <a:endParaRPr lang="en-US"/>
        </a:p>
      </dgm:t>
    </dgm:pt>
    <dgm:pt modelId="{69513411-7ADA-4599-A724-27C8815AAE8E}" type="parTrans" cxnId="{511920F5-8C59-466B-BA3E-431EBC1D9623}">
      <dgm:prSet/>
      <dgm:spPr/>
      <dgm:t>
        <a:bodyPr/>
        <a:lstStyle/>
        <a:p>
          <a:endParaRPr lang="en-US"/>
        </a:p>
      </dgm:t>
    </dgm:pt>
    <dgm:pt modelId="{2915EB7F-EB7E-4729-8D20-8956F4C346C9}" type="sibTrans" cxnId="{511920F5-8C59-466B-BA3E-431EBC1D9623}">
      <dgm:prSet/>
      <dgm:spPr/>
      <dgm:t>
        <a:bodyPr/>
        <a:lstStyle/>
        <a:p>
          <a:endParaRPr lang="en-US"/>
        </a:p>
      </dgm:t>
    </dgm:pt>
    <dgm:pt modelId="{C39511FD-8176-41C6-A248-133EF0BA6E72}">
      <dgm:prSet/>
      <dgm:spPr/>
      <dgm:t>
        <a:bodyPr/>
        <a:lstStyle/>
        <a:p>
          <a:r>
            <a:rPr lang="zh-TW"/>
            <a:t>單元</a:t>
          </a:r>
          <a:r>
            <a:rPr lang="en-US"/>
            <a:t>,</a:t>
          </a:r>
          <a:r>
            <a:rPr lang="zh-TW"/>
            <a:t>整合</a:t>
          </a:r>
          <a:r>
            <a:rPr lang="en-US"/>
            <a:t>,</a:t>
          </a:r>
          <a:r>
            <a:rPr lang="zh-TW"/>
            <a:t>系統測試</a:t>
          </a:r>
          <a:endParaRPr lang="en-US"/>
        </a:p>
      </dgm:t>
    </dgm:pt>
    <dgm:pt modelId="{3018642A-FA2B-45CF-9427-EA8DEBA1507D}" type="parTrans" cxnId="{6A0C1C4B-BB54-406C-A2BC-155FC95819B4}">
      <dgm:prSet/>
      <dgm:spPr/>
      <dgm:t>
        <a:bodyPr/>
        <a:lstStyle/>
        <a:p>
          <a:endParaRPr lang="en-US"/>
        </a:p>
      </dgm:t>
    </dgm:pt>
    <dgm:pt modelId="{090CA179-EBF4-4A65-8615-FE003EFF286C}" type="sibTrans" cxnId="{6A0C1C4B-BB54-406C-A2BC-155FC95819B4}">
      <dgm:prSet/>
      <dgm:spPr/>
      <dgm:t>
        <a:bodyPr/>
        <a:lstStyle/>
        <a:p>
          <a:endParaRPr lang="en-US"/>
        </a:p>
      </dgm:t>
    </dgm:pt>
    <dgm:pt modelId="{7DCA4DDC-A780-44F6-9529-DD3465BABDA6}">
      <dgm:prSet/>
      <dgm:spPr/>
      <dgm:t>
        <a:bodyPr/>
        <a:lstStyle/>
        <a:p>
          <a:pPr>
            <a:defRPr b="1"/>
          </a:pPr>
          <a:r>
            <a:rPr lang="zh-TW"/>
            <a:t>要進行的測試方法</a:t>
          </a:r>
          <a:endParaRPr lang="en-US"/>
        </a:p>
      </dgm:t>
    </dgm:pt>
    <dgm:pt modelId="{C5A4C0D6-A079-45FB-BE37-47F174B9E5C2}" type="parTrans" cxnId="{B5A6A57B-6A6F-4DBC-9897-70C9DDD2FA51}">
      <dgm:prSet/>
      <dgm:spPr/>
      <dgm:t>
        <a:bodyPr/>
        <a:lstStyle/>
        <a:p>
          <a:endParaRPr lang="en-US"/>
        </a:p>
      </dgm:t>
    </dgm:pt>
    <dgm:pt modelId="{28765101-EA8A-4DC4-B4F1-D6AE588F4A3B}" type="sibTrans" cxnId="{B5A6A57B-6A6F-4DBC-9897-70C9DDD2FA51}">
      <dgm:prSet/>
      <dgm:spPr/>
      <dgm:t>
        <a:bodyPr/>
        <a:lstStyle/>
        <a:p>
          <a:endParaRPr lang="en-US"/>
        </a:p>
      </dgm:t>
    </dgm:pt>
    <dgm:pt modelId="{A096F1C3-5682-4FDB-925B-168417310B5F}">
      <dgm:prSet/>
      <dgm:spPr/>
      <dgm:t>
        <a:bodyPr/>
        <a:lstStyle/>
        <a:p>
          <a:r>
            <a:rPr lang="zh-TW"/>
            <a:t>黑箱 白箱</a:t>
          </a:r>
          <a:endParaRPr lang="en-US"/>
        </a:p>
      </dgm:t>
    </dgm:pt>
    <dgm:pt modelId="{B27B63B7-B218-4D56-9810-975AC86E4EE7}" type="parTrans" cxnId="{984DCD7D-0C5B-4C3A-A768-02AA90F2F3F3}">
      <dgm:prSet/>
      <dgm:spPr/>
      <dgm:t>
        <a:bodyPr/>
        <a:lstStyle/>
        <a:p>
          <a:endParaRPr lang="en-US"/>
        </a:p>
      </dgm:t>
    </dgm:pt>
    <dgm:pt modelId="{8E2993EA-4B55-42B1-B31E-89474947D178}" type="sibTrans" cxnId="{984DCD7D-0C5B-4C3A-A768-02AA90F2F3F3}">
      <dgm:prSet/>
      <dgm:spPr/>
      <dgm:t>
        <a:bodyPr/>
        <a:lstStyle/>
        <a:p>
          <a:endParaRPr lang="en-US"/>
        </a:p>
      </dgm:t>
    </dgm:pt>
    <dgm:pt modelId="{3352E51F-4984-4A2C-A90B-7009B18978B4}">
      <dgm:prSet/>
      <dgm:spPr/>
      <dgm:t>
        <a:bodyPr/>
        <a:lstStyle/>
        <a:p>
          <a:pPr>
            <a:defRPr b="1"/>
          </a:pPr>
          <a:r>
            <a:rPr lang="zh-TW"/>
            <a:t>自動化測試</a:t>
          </a:r>
          <a:endParaRPr lang="en-US"/>
        </a:p>
      </dgm:t>
    </dgm:pt>
    <dgm:pt modelId="{5226559F-9911-409C-83C1-A542478702BA}" type="parTrans" cxnId="{84496962-A1DF-4170-89E0-8011E8C33439}">
      <dgm:prSet/>
      <dgm:spPr/>
      <dgm:t>
        <a:bodyPr/>
        <a:lstStyle/>
        <a:p>
          <a:endParaRPr lang="en-US"/>
        </a:p>
      </dgm:t>
    </dgm:pt>
    <dgm:pt modelId="{9F79D30B-6393-47DB-9993-CFA8F960AAD9}" type="sibTrans" cxnId="{84496962-A1DF-4170-89E0-8011E8C33439}">
      <dgm:prSet/>
      <dgm:spPr/>
      <dgm:t>
        <a:bodyPr/>
        <a:lstStyle/>
        <a:p>
          <a:endParaRPr lang="en-US"/>
        </a:p>
      </dgm:t>
    </dgm:pt>
    <dgm:pt modelId="{20F55BCB-F440-471E-B7F6-8E6D56CEAB4E}">
      <dgm:prSet/>
      <dgm:spPr/>
      <dgm:t>
        <a:bodyPr/>
        <a:lstStyle/>
        <a:p>
          <a:r>
            <a:rPr lang="en-US"/>
            <a:t>UI</a:t>
          </a:r>
          <a:r>
            <a:rPr lang="zh-TW"/>
            <a:t>自動化測試</a:t>
          </a:r>
          <a:r>
            <a:rPr lang="en-US"/>
            <a:t>,API</a:t>
          </a:r>
          <a:r>
            <a:rPr lang="zh-TW"/>
            <a:t>測試</a:t>
          </a:r>
          <a:endParaRPr lang="en-US"/>
        </a:p>
      </dgm:t>
    </dgm:pt>
    <dgm:pt modelId="{492D65D8-76EC-4F8A-BCD4-48A75AB007F1}" type="parTrans" cxnId="{82C3BD83-E4E6-4665-9F14-09414684E941}">
      <dgm:prSet/>
      <dgm:spPr/>
      <dgm:t>
        <a:bodyPr/>
        <a:lstStyle/>
        <a:p>
          <a:endParaRPr lang="en-US"/>
        </a:p>
      </dgm:t>
    </dgm:pt>
    <dgm:pt modelId="{9EA79120-38B5-45B6-A4F2-A23246E56056}" type="sibTrans" cxnId="{82C3BD83-E4E6-4665-9F14-09414684E941}">
      <dgm:prSet/>
      <dgm:spPr/>
      <dgm:t>
        <a:bodyPr/>
        <a:lstStyle/>
        <a:p>
          <a:endParaRPr lang="en-US"/>
        </a:p>
      </dgm:t>
    </dgm:pt>
    <dgm:pt modelId="{3B6E7D03-CCB6-4381-9939-15F95DDABA6B}" type="pres">
      <dgm:prSet presAssocID="{4532B42E-AE82-4433-88F1-C19966E868BE}" presName="root" presStyleCnt="0">
        <dgm:presLayoutVars>
          <dgm:dir/>
          <dgm:resizeHandles val="exact"/>
        </dgm:presLayoutVars>
      </dgm:prSet>
      <dgm:spPr/>
    </dgm:pt>
    <dgm:pt modelId="{FD972FA4-8379-4BB7-A8DD-20FA21988E00}" type="pres">
      <dgm:prSet presAssocID="{59733E9B-5103-4422-AAD8-095FE098A109}" presName="compNode" presStyleCnt="0"/>
      <dgm:spPr/>
    </dgm:pt>
    <dgm:pt modelId="{3DE9C0A1-A970-4256-96AE-45599196485E}" type="pres">
      <dgm:prSet presAssocID="{59733E9B-5103-4422-AAD8-095FE098A10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流程圖"/>
        </a:ext>
      </dgm:extLst>
    </dgm:pt>
    <dgm:pt modelId="{8DA84BED-EDE1-4A37-825D-6B70C350098C}" type="pres">
      <dgm:prSet presAssocID="{59733E9B-5103-4422-AAD8-095FE098A109}" presName="iconSpace" presStyleCnt="0"/>
      <dgm:spPr/>
    </dgm:pt>
    <dgm:pt modelId="{674AC83B-75A8-4990-A08E-B927CF0E1640}" type="pres">
      <dgm:prSet presAssocID="{59733E9B-5103-4422-AAD8-095FE098A109}" presName="parTx" presStyleLbl="revTx" presStyleIdx="0" presStyleCnt="6">
        <dgm:presLayoutVars>
          <dgm:chMax val="0"/>
          <dgm:chPref val="0"/>
        </dgm:presLayoutVars>
      </dgm:prSet>
      <dgm:spPr/>
    </dgm:pt>
    <dgm:pt modelId="{4FC234DC-8E75-440C-837F-AA9B642117CA}" type="pres">
      <dgm:prSet presAssocID="{59733E9B-5103-4422-AAD8-095FE098A109}" presName="txSpace" presStyleCnt="0"/>
      <dgm:spPr/>
    </dgm:pt>
    <dgm:pt modelId="{D566B645-419B-4F12-A91C-172B5D16DDFE}" type="pres">
      <dgm:prSet presAssocID="{59733E9B-5103-4422-AAD8-095FE098A109}" presName="desTx" presStyleLbl="revTx" presStyleIdx="1" presStyleCnt="6">
        <dgm:presLayoutVars/>
      </dgm:prSet>
      <dgm:spPr/>
    </dgm:pt>
    <dgm:pt modelId="{4EF2CF20-F3FB-4C11-A54D-2E44F53ED239}" type="pres">
      <dgm:prSet presAssocID="{2915EB7F-EB7E-4729-8D20-8956F4C346C9}" presName="sibTrans" presStyleCnt="0"/>
      <dgm:spPr/>
    </dgm:pt>
    <dgm:pt modelId="{E22990FF-7EF4-4349-AEF2-54800AA4DE20}" type="pres">
      <dgm:prSet presAssocID="{7DCA4DDC-A780-44F6-9529-DD3465BABDA6}" presName="compNode" presStyleCnt="0"/>
      <dgm:spPr/>
    </dgm:pt>
    <dgm:pt modelId="{71774479-D2FA-470A-B125-BB1744B9F155}" type="pres">
      <dgm:prSet presAssocID="{7DCA4DDC-A780-44F6-9529-DD3465BABDA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核取記號"/>
        </a:ext>
      </dgm:extLst>
    </dgm:pt>
    <dgm:pt modelId="{EC3A8E08-9016-4F51-BD7B-63EE132FD9A3}" type="pres">
      <dgm:prSet presAssocID="{7DCA4DDC-A780-44F6-9529-DD3465BABDA6}" presName="iconSpace" presStyleCnt="0"/>
      <dgm:spPr/>
    </dgm:pt>
    <dgm:pt modelId="{0E78AB94-5EDB-47A2-B0E7-443BED56699B}" type="pres">
      <dgm:prSet presAssocID="{7DCA4DDC-A780-44F6-9529-DD3465BABDA6}" presName="parTx" presStyleLbl="revTx" presStyleIdx="2" presStyleCnt="6">
        <dgm:presLayoutVars>
          <dgm:chMax val="0"/>
          <dgm:chPref val="0"/>
        </dgm:presLayoutVars>
      </dgm:prSet>
      <dgm:spPr/>
    </dgm:pt>
    <dgm:pt modelId="{85429518-5F9E-4376-A92D-8B77D2495DDC}" type="pres">
      <dgm:prSet presAssocID="{7DCA4DDC-A780-44F6-9529-DD3465BABDA6}" presName="txSpace" presStyleCnt="0"/>
      <dgm:spPr/>
    </dgm:pt>
    <dgm:pt modelId="{D21F23FE-ED1A-4445-9AC8-9C11C67F842E}" type="pres">
      <dgm:prSet presAssocID="{7DCA4DDC-A780-44F6-9529-DD3465BABDA6}" presName="desTx" presStyleLbl="revTx" presStyleIdx="3" presStyleCnt="6">
        <dgm:presLayoutVars/>
      </dgm:prSet>
      <dgm:spPr/>
    </dgm:pt>
    <dgm:pt modelId="{F4DC7987-4D97-4BFF-B966-EC921EDCDE21}" type="pres">
      <dgm:prSet presAssocID="{28765101-EA8A-4DC4-B4F1-D6AE588F4A3B}" presName="sibTrans" presStyleCnt="0"/>
      <dgm:spPr/>
    </dgm:pt>
    <dgm:pt modelId="{A03E10FF-5F95-45CA-8D6B-039D67627232}" type="pres">
      <dgm:prSet presAssocID="{3352E51F-4984-4A2C-A90B-7009B18978B4}" presName="compNode" presStyleCnt="0"/>
      <dgm:spPr/>
    </dgm:pt>
    <dgm:pt modelId="{F17E95D1-8B0C-4E3B-A974-A667128CFB5C}" type="pres">
      <dgm:prSet presAssocID="{3352E51F-4984-4A2C-A90B-7009B18978B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齒輪"/>
        </a:ext>
      </dgm:extLst>
    </dgm:pt>
    <dgm:pt modelId="{F9A1437B-FB67-4824-A274-01700F9FAE51}" type="pres">
      <dgm:prSet presAssocID="{3352E51F-4984-4A2C-A90B-7009B18978B4}" presName="iconSpace" presStyleCnt="0"/>
      <dgm:spPr/>
    </dgm:pt>
    <dgm:pt modelId="{C9D9E691-8192-4934-AF18-EE7016AF011C}" type="pres">
      <dgm:prSet presAssocID="{3352E51F-4984-4A2C-A90B-7009B18978B4}" presName="parTx" presStyleLbl="revTx" presStyleIdx="4" presStyleCnt="6">
        <dgm:presLayoutVars>
          <dgm:chMax val="0"/>
          <dgm:chPref val="0"/>
        </dgm:presLayoutVars>
      </dgm:prSet>
      <dgm:spPr/>
    </dgm:pt>
    <dgm:pt modelId="{BB9BC0DD-455A-490E-96E1-1D0964EEA03B}" type="pres">
      <dgm:prSet presAssocID="{3352E51F-4984-4A2C-A90B-7009B18978B4}" presName="txSpace" presStyleCnt="0"/>
      <dgm:spPr/>
    </dgm:pt>
    <dgm:pt modelId="{76293A6E-13DB-40F6-BCDA-D76C6E3D51FA}" type="pres">
      <dgm:prSet presAssocID="{3352E51F-4984-4A2C-A90B-7009B18978B4}" presName="desTx" presStyleLbl="revTx" presStyleIdx="5" presStyleCnt="6">
        <dgm:presLayoutVars/>
      </dgm:prSet>
      <dgm:spPr/>
    </dgm:pt>
  </dgm:ptLst>
  <dgm:cxnLst>
    <dgm:cxn modelId="{E8EAF13B-7F91-40D8-8A1A-89F2764D62F2}" type="presOf" srcId="{3352E51F-4984-4A2C-A90B-7009B18978B4}" destId="{C9D9E691-8192-4934-AF18-EE7016AF011C}" srcOrd="0" destOrd="0" presId="urn:microsoft.com/office/officeart/2018/5/layout/CenteredIconLabelDescriptionList"/>
    <dgm:cxn modelId="{84496962-A1DF-4170-89E0-8011E8C33439}" srcId="{4532B42E-AE82-4433-88F1-C19966E868BE}" destId="{3352E51F-4984-4A2C-A90B-7009B18978B4}" srcOrd="2" destOrd="0" parTransId="{5226559F-9911-409C-83C1-A542478702BA}" sibTransId="{9F79D30B-6393-47DB-9993-CFA8F960AAD9}"/>
    <dgm:cxn modelId="{6A0C1C4B-BB54-406C-A2BC-155FC95819B4}" srcId="{59733E9B-5103-4422-AAD8-095FE098A109}" destId="{C39511FD-8176-41C6-A248-133EF0BA6E72}" srcOrd="0" destOrd="0" parTransId="{3018642A-FA2B-45CF-9427-EA8DEBA1507D}" sibTransId="{090CA179-EBF4-4A65-8615-FE003EFF286C}"/>
    <dgm:cxn modelId="{490A8252-3A06-4F1C-9804-366698809A49}" type="presOf" srcId="{20F55BCB-F440-471E-B7F6-8E6D56CEAB4E}" destId="{76293A6E-13DB-40F6-BCDA-D76C6E3D51FA}" srcOrd="0" destOrd="0" presId="urn:microsoft.com/office/officeart/2018/5/layout/CenteredIconLabelDescriptionList"/>
    <dgm:cxn modelId="{1B710874-3377-4040-953A-736B7BFA64C9}" type="presOf" srcId="{A096F1C3-5682-4FDB-925B-168417310B5F}" destId="{D21F23FE-ED1A-4445-9AC8-9C11C67F842E}" srcOrd="0" destOrd="0" presId="urn:microsoft.com/office/officeart/2018/5/layout/CenteredIconLabelDescriptionList"/>
    <dgm:cxn modelId="{B5A6A57B-6A6F-4DBC-9897-70C9DDD2FA51}" srcId="{4532B42E-AE82-4433-88F1-C19966E868BE}" destId="{7DCA4DDC-A780-44F6-9529-DD3465BABDA6}" srcOrd="1" destOrd="0" parTransId="{C5A4C0D6-A079-45FB-BE37-47F174B9E5C2}" sibTransId="{28765101-EA8A-4DC4-B4F1-D6AE588F4A3B}"/>
    <dgm:cxn modelId="{984DCD7D-0C5B-4C3A-A768-02AA90F2F3F3}" srcId="{7DCA4DDC-A780-44F6-9529-DD3465BABDA6}" destId="{A096F1C3-5682-4FDB-925B-168417310B5F}" srcOrd="0" destOrd="0" parTransId="{B27B63B7-B218-4D56-9810-975AC86E4EE7}" sibTransId="{8E2993EA-4B55-42B1-B31E-89474947D178}"/>
    <dgm:cxn modelId="{82C3BD83-E4E6-4665-9F14-09414684E941}" srcId="{3352E51F-4984-4A2C-A90B-7009B18978B4}" destId="{20F55BCB-F440-471E-B7F6-8E6D56CEAB4E}" srcOrd="0" destOrd="0" parTransId="{492D65D8-76EC-4F8A-BCD4-48A75AB007F1}" sibTransId="{9EA79120-38B5-45B6-A4F2-A23246E56056}"/>
    <dgm:cxn modelId="{43565C85-3549-459E-8577-74BC31DBFF11}" type="presOf" srcId="{59733E9B-5103-4422-AAD8-095FE098A109}" destId="{674AC83B-75A8-4990-A08E-B927CF0E1640}" srcOrd="0" destOrd="0" presId="urn:microsoft.com/office/officeart/2018/5/layout/CenteredIconLabelDescriptionList"/>
    <dgm:cxn modelId="{F9A7FA99-4A04-42C4-8B38-47BCB49CEF49}" type="presOf" srcId="{4532B42E-AE82-4433-88F1-C19966E868BE}" destId="{3B6E7D03-CCB6-4381-9939-15F95DDABA6B}" srcOrd="0" destOrd="0" presId="urn:microsoft.com/office/officeart/2018/5/layout/CenteredIconLabelDescriptionList"/>
    <dgm:cxn modelId="{15812EE9-3FE7-47CD-AE0C-5AC6D08397CB}" type="presOf" srcId="{C39511FD-8176-41C6-A248-133EF0BA6E72}" destId="{D566B645-419B-4F12-A91C-172B5D16DDFE}" srcOrd="0" destOrd="0" presId="urn:microsoft.com/office/officeart/2018/5/layout/CenteredIconLabelDescriptionList"/>
    <dgm:cxn modelId="{511920F5-8C59-466B-BA3E-431EBC1D9623}" srcId="{4532B42E-AE82-4433-88F1-C19966E868BE}" destId="{59733E9B-5103-4422-AAD8-095FE098A109}" srcOrd="0" destOrd="0" parTransId="{69513411-7ADA-4599-A724-27C8815AAE8E}" sibTransId="{2915EB7F-EB7E-4729-8D20-8956F4C346C9}"/>
    <dgm:cxn modelId="{5B8A97FD-5DEF-474D-88BD-340ADBAFEABC}" type="presOf" srcId="{7DCA4DDC-A780-44F6-9529-DD3465BABDA6}" destId="{0E78AB94-5EDB-47A2-B0E7-443BED56699B}" srcOrd="0" destOrd="0" presId="urn:microsoft.com/office/officeart/2018/5/layout/CenteredIconLabelDescriptionList"/>
    <dgm:cxn modelId="{10F9C35E-5CD6-4378-AA52-AD1990DAAB2A}" type="presParOf" srcId="{3B6E7D03-CCB6-4381-9939-15F95DDABA6B}" destId="{FD972FA4-8379-4BB7-A8DD-20FA21988E00}" srcOrd="0" destOrd="0" presId="urn:microsoft.com/office/officeart/2018/5/layout/CenteredIconLabelDescriptionList"/>
    <dgm:cxn modelId="{EF89E8A8-9A70-4559-87DF-33ADF0CE4ADA}" type="presParOf" srcId="{FD972FA4-8379-4BB7-A8DD-20FA21988E00}" destId="{3DE9C0A1-A970-4256-96AE-45599196485E}" srcOrd="0" destOrd="0" presId="urn:microsoft.com/office/officeart/2018/5/layout/CenteredIconLabelDescriptionList"/>
    <dgm:cxn modelId="{683AEF34-8D8F-4407-B6FF-3AB063EDCF8D}" type="presParOf" srcId="{FD972FA4-8379-4BB7-A8DD-20FA21988E00}" destId="{8DA84BED-EDE1-4A37-825D-6B70C350098C}" srcOrd="1" destOrd="0" presId="urn:microsoft.com/office/officeart/2018/5/layout/CenteredIconLabelDescriptionList"/>
    <dgm:cxn modelId="{CE4C5582-945E-4C6E-9EE1-329FE4F41BC1}" type="presParOf" srcId="{FD972FA4-8379-4BB7-A8DD-20FA21988E00}" destId="{674AC83B-75A8-4990-A08E-B927CF0E1640}" srcOrd="2" destOrd="0" presId="urn:microsoft.com/office/officeart/2018/5/layout/CenteredIconLabelDescriptionList"/>
    <dgm:cxn modelId="{21453FE6-4CF6-40D2-8D95-4DC77F9E047D}" type="presParOf" srcId="{FD972FA4-8379-4BB7-A8DD-20FA21988E00}" destId="{4FC234DC-8E75-440C-837F-AA9B642117CA}" srcOrd="3" destOrd="0" presId="urn:microsoft.com/office/officeart/2018/5/layout/CenteredIconLabelDescriptionList"/>
    <dgm:cxn modelId="{BD429385-4794-4FF2-8B44-7E114C14AF0B}" type="presParOf" srcId="{FD972FA4-8379-4BB7-A8DD-20FA21988E00}" destId="{D566B645-419B-4F12-A91C-172B5D16DDFE}" srcOrd="4" destOrd="0" presId="urn:microsoft.com/office/officeart/2018/5/layout/CenteredIconLabelDescriptionList"/>
    <dgm:cxn modelId="{45EF9363-F2B0-4EA0-8157-A36145DDA5CE}" type="presParOf" srcId="{3B6E7D03-CCB6-4381-9939-15F95DDABA6B}" destId="{4EF2CF20-F3FB-4C11-A54D-2E44F53ED239}" srcOrd="1" destOrd="0" presId="urn:microsoft.com/office/officeart/2018/5/layout/CenteredIconLabelDescriptionList"/>
    <dgm:cxn modelId="{86A70D82-5381-4073-8F5D-C06CBA665556}" type="presParOf" srcId="{3B6E7D03-CCB6-4381-9939-15F95DDABA6B}" destId="{E22990FF-7EF4-4349-AEF2-54800AA4DE20}" srcOrd="2" destOrd="0" presId="urn:microsoft.com/office/officeart/2018/5/layout/CenteredIconLabelDescriptionList"/>
    <dgm:cxn modelId="{0F855210-1C68-4508-A0C2-DC7CC0549810}" type="presParOf" srcId="{E22990FF-7EF4-4349-AEF2-54800AA4DE20}" destId="{71774479-D2FA-470A-B125-BB1744B9F155}" srcOrd="0" destOrd="0" presId="urn:microsoft.com/office/officeart/2018/5/layout/CenteredIconLabelDescriptionList"/>
    <dgm:cxn modelId="{EA16479D-4152-4318-AE75-7A9984530AC3}" type="presParOf" srcId="{E22990FF-7EF4-4349-AEF2-54800AA4DE20}" destId="{EC3A8E08-9016-4F51-BD7B-63EE132FD9A3}" srcOrd="1" destOrd="0" presId="urn:microsoft.com/office/officeart/2018/5/layout/CenteredIconLabelDescriptionList"/>
    <dgm:cxn modelId="{D3D91985-85AC-4308-8A3D-627FFB2DA9E2}" type="presParOf" srcId="{E22990FF-7EF4-4349-AEF2-54800AA4DE20}" destId="{0E78AB94-5EDB-47A2-B0E7-443BED56699B}" srcOrd="2" destOrd="0" presId="urn:microsoft.com/office/officeart/2018/5/layout/CenteredIconLabelDescriptionList"/>
    <dgm:cxn modelId="{E9607D6E-1C47-4C29-B2C5-CBBD973F1648}" type="presParOf" srcId="{E22990FF-7EF4-4349-AEF2-54800AA4DE20}" destId="{85429518-5F9E-4376-A92D-8B77D2495DDC}" srcOrd="3" destOrd="0" presId="urn:microsoft.com/office/officeart/2018/5/layout/CenteredIconLabelDescriptionList"/>
    <dgm:cxn modelId="{BAC3EDB2-0B91-4C10-965B-548D8EDFFD59}" type="presParOf" srcId="{E22990FF-7EF4-4349-AEF2-54800AA4DE20}" destId="{D21F23FE-ED1A-4445-9AC8-9C11C67F842E}" srcOrd="4" destOrd="0" presId="urn:microsoft.com/office/officeart/2018/5/layout/CenteredIconLabelDescriptionList"/>
    <dgm:cxn modelId="{E5D515ED-90E0-41FB-85D6-4A07B03B627F}" type="presParOf" srcId="{3B6E7D03-CCB6-4381-9939-15F95DDABA6B}" destId="{F4DC7987-4D97-4BFF-B966-EC921EDCDE21}" srcOrd="3" destOrd="0" presId="urn:microsoft.com/office/officeart/2018/5/layout/CenteredIconLabelDescriptionList"/>
    <dgm:cxn modelId="{5F5981A3-FEE9-4301-8924-DE8F1D0F662E}" type="presParOf" srcId="{3B6E7D03-CCB6-4381-9939-15F95DDABA6B}" destId="{A03E10FF-5F95-45CA-8D6B-039D67627232}" srcOrd="4" destOrd="0" presId="urn:microsoft.com/office/officeart/2018/5/layout/CenteredIconLabelDescriptionList"/>
    <dgm:cxn modelId="{6C1EAB74-D8D0-4C87-A7DA-01C66FF4556B}" type="presParOf" srcId="{A03E10FF-5F95-45CA-8D6B-039D67627232}" destId="{F17E95D1-8B0C-4E3B-A974-A667128CFB5C}" srcOrd="0" destOrd="0" presId="urn:microsoft.com/office/officeart/2018/5/layout/CenteredIconLabelDescriptionList"/>
    <dgm:cxn modelId="{B00B9DB4-6236-4AA0-AE45-70FE5A626F34}" type="presParOf" srcId="{A03E10FF-5F95-45CA-8D6B-039D67627232}" destId="{F9A1437B-FB67-4824-A274-01700F9FAE51}" srcOrd="1" destOrd="0" presId="urn:microsoft.com/office/officeart/2018/5/layout/CenteredIconLabelDescriptionList"/>
    <dgm:cxn modelId="{FE32D53F-ACBD-4A93-B0BB-6DD5A7EA4D21}" type="presParOf" srcId="{A03E10FF-5F95-45CA-8D6B-039D67627232}" destId="{C9D9E691-8192-4934-AF18-EE7016AF011C}" srcOrd="2" destOrd="0" presId="urn:microsoft.com/office/officeart/2018/5/layout/CenteredIconLabelDescriptionList"/>
    <dgm:cxn modelId="{64DD7CEA-D61D-4A97-B6A6-C18E66894AE4}" type="presParOf" srcId="{A03E10FF-5F95-45CA-8D6B-039D67627232}" destId="{BB9BC0DD-455A-490E-96E1-1D0964EEA03B}" srcOrd="3" destOrd="0" presId="urn:microsoft.com/office/officeart/2018/5/layout/CenteredIconLabelDescriptionList"/>
    <dgm:cxn modelId="{DCBECFA8-0E63-45A7-9E3D-B65904957673}" type="presParOf" srcId="{A03E10FF-5F95-45CA-8D6B-039D67627232}" destId="{76293A6E-13DB-40F6-BCDA-D76C6E3D51FA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C650BD-A89E-4E22-9131-FA00F9C418B3}">
      <dsp:nvSpPr>
        <dsp:cNvPr id="0" name=""/>
        <dsp:cNvSpPr/>
      </dsp:nvSpPr>
      <dsp:spPr>
        <a:xfrm>
          <a:off x="0" y="79461"/>
          <a:ext cx="7536203" cy="71311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1.</a:t>
          </a:r>
          <a:r>
            <a:rPr lang="zh-TW" sz="2300" kern="1200"/>
            <a:t>測試時間不夠 隨著功能</a:t>
          </a:r>
          <a:r>
            <a:rPr lang="en-US" sz="2300" kern="1200"/>
            <a:t>/</a:t>
          </a:r>
          <a:r>
            <a:rPr lang="zh-TW" sz="2300" kern="1200"/>
            <a:t>情境增加 測試時間不足</a:t>
          </a:r>
          <a:endParaRPr lang="en-US" sz="2300" kern="1200"/>
        </a:p>
      </dsp:txBody>
      <dsp:txXfrm>
        <a:off x="34811" y="114272"/>
        <a:ext cx="7466581" cy="643492"/>
      </dsp:txXfrm>
    </dsp:sp>
    <dsp:sp modelId="{CC9811E2-1882-4B24-AC90-112628781005}">
      <dsp:nvSpPr>
        <dsp:cNvPr id="0" name=""/>
        <dsp:cNvSpPr/>
      </dsp:nvSpPr>
      <dsp:spPr>
        <a:xfrm>
          <a:off x="0" y="858816"/>
          <a:ext cx="7536203" cy="71311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2.</a:t>
          </a:r>
          <a:r>
            <a:rPr lang="zh-TW" sz="2300" kern="1200"/>
            <a:t>需求模糊且隨時有變動要求</a:t>
          </a:r>
          <a:endParaRPr lang="en-US" sz="2300" kern="1200"/>
        </a:p>
      </dsp:txBody>
      <dsp:txXfrm>
        <a:off x="34811" y="893627"/>
        <a:ext cx="7466581" cy="643492"/>
      </dsp:txXfrm>
    </dsp:sp>
    <dsp:sp modelId="{55BA5155-CE9F-4169-AB3D-B3146C3EF4DB}">
      <dsp:nvSpPr>
        <dsp:cNvPr id="0" name=""/>
        <dsp:cNvSpPr/>
      </dsp:nvSpPr>
      <dsp:spPr>
        <a:xfrm>
          <a:off x="0" y="1638172"/>
          <a:ext cx="7536203" cy="71311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3.</a:t>
          </a:r>
          <a:r>
            <a:rPr lang="zh-TW" sz="2300" kern="1200"/>
            <a:t>自動化測試不足</a:t>
          </a:r>
          <a:endParaRPr lang="en-US" sz="2300" kern="1200"/>
        </a:p>
      </dsp:txBody>
      <dsp:txXfrm>
        <a:off x="34811" y="1672983"/>
        <a:ext cx="7466581" cy="643492"/>
      </dsp:txXfrm>
    </dsp:sp>
    <dsp:sp modelId="{40CB83B1-6110-46E8-A96D-B0D108F24D43}">
      <dsp:nvSpPr>
        <dsp:cNvPr id="0" name=""/>
        <dsp:cNvSpPr/>
      </dsp:nvSpPr>
      <dsp:spPr>
        <a:xfrm>
          <a:off x="0" y="2417526"/>
          <a:ext cx="7536203" cy="71311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4.</a:t>
          </a:r>
          <a:r>
            <a:rPr lang="zh-TW" sz="2300" kern="1200"/>
            <a:t>測試與開發 角度</a:t>
          </a:r>
          <a:r>
            <a:rPr lang="en-US" sz="2300" kern="1200"/>
            <a:t>/</a:t>
          </a:r>
          <a:r>
            <a:rPr lang="zh-TW" sz="2300" kern="1200"/>
            <a:t>觀點的衝突</a:t>
          </a:r>
          <a:endParaRPr lang="en-US" sz="2300" kern="1200"/>
        </a:p>
      </dsp:txBody>
      <dsp:txXfrm>
        <a:off x="34811" y="2452337"/>
        <a:ext cx="7466581" cy="643492"/>
      </dsp:txXfrm>
    </dsp:sp>
    <dsp:sp modelId="{382F5E04-D47E-49A4-B4B2-E4927EC22DED}">
      <dsp:nvSpPr>
        <dsp:cNvPr id="0" name=""/>
        <dsp:cNvSpPr/>
      </dsp:nvSpPr>
      <dsp:spPr>
        <a:xfrm>
          <a:off x="0" y="3196882"/>
          <a:ext cx="7536203" cy="71311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5.</a:t>
          </a:r>
          <a:r>
            <a:rPr lang="zh-TW" sz="2300" kern="1200"/>
            <a:t>最後時刻的系統調整</a:t>
          </a:r>
          <a:endParaRPr lang="en-US" sz="2300" kern="1200"/>
        </a:p>
      </dsp:txBody>
      <dsp:txXfrm>
        <a:off x="34811" y="3231693"/>
        <a:ext cx="7466581" cy="643492"/>
      </dsp:txXfrm>
    </dsp:sp>
    <dsp:sp modelId="{B0238272-0C3D-40E5-800E-E49650ACF4D1}">
      <dsp:nvSpPr>
        <dsp:cNvPr id="0" name=""/>
        <dsp:cNvSpPr/>
      </dsp:nvSpPr>
      <dsp:spPr>
        <a:xfrm>
          <a:off x="0" y="3976237"/>
          <a:ext cx="7536203" cy="71311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6.</a:t>
          </a:r>
          <a:r>
            <a:rPr lang="zh-TW" sz="2300" kern="1200"/>
            <a:t>測試加上來回的時間 具體較難估量</a:t>
          </a:r>
          <a:endParaRPr lang="en-US" sz="2300" kern="1200"/>
        </a:p>
      </dsp:txBody>
      <dsp:txXfrm>
        <a:off x="34811" y="4011048"/>
        <a:ext cx="7466581" cy="64349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2C1474-3792-4948-85C2-D0BD506F66DA}">
      <dsp:nvSpPr>
        <dsp:cNvPr id="0" name=""/>
        <dsp:cNvSpPr/>
      </dsp:nvSpPr>
      <dsp:spPr>
        <a:xfrm>
          <a:off x="0" y="402298"/>
          <a:ext cx="694944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931BE7-FA1C-4F16-A078-78A2736267E8}">
      <dsp:nvSpPr>
        <dsp:cNvPr id="0" name=""/>
        <dsp:cNvSpPr/>
      </dsp:nvSpPr>
      <dsp:spPr>
        <a:xfrm>
          <a:off x="347472" y="92338"/>
          <a:ext cx="4864608" cy="6199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871" tIns="0" rIns="183871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100" b="1" kern="1200"/>
            <a:t>所需環境清單</a:t>
          </a:r>
          <a:endParaRPr lang="en-US" sz="2100" kern="1200"/>
        </a:p>
      </dsp:txBody>
      <dsp:txXfrm>
        <a:off x="377734" y="122600"/>
        <a:ext cx="4804084" cy="559396"/>
      </dsp:txXfrm>
    </dsp:sp>
    <dsp:sp modelId="{8ED250F1-ADB0-4BD0-8D08-0528B635EE6C}">
      <dsp:nvSpPr>
        <dsp:cNvPr id="0" name=""/>
        <dsp:cNvSpPr/>
      </dsp:nvSpPr>
      <dsp:spPr>
        <a:xfrm>
          <a:off x="0" y="1354858"/>
          <a:ext cx="694944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208266"/>
              <a:satOff val="-4326"/>
              <a:lumOff val="-11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A09318-7BA8-411B-9EF8-F52F7DE1EE35}">
      <dsp:nvSpPr>
        <dsp:cNvPr id="0" name=""/>
        <dsp:cNvSpPr/>
      </dsp:nvSpPr>
      <dsp:spPr>
        <a:xfrm>
          <a:off x="347472" y="1044898"/>
          <a:ext cx="4864608" cy="619920"/>
        </a:xfrm>
        <a:prstGeom prst="roundRect">
          <a:avLst/>
        </a:prstGeom>
        <a:solidFill>
          <a:schemeClr val="accent2">
            <a:hueOff val="-208266"/>
            <a:satOff val="-4326"/>
            <a:lumOff val="-1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871" tIns="0" rIns="183871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100" kern="1200"/>
            <a:t>硬體設備</a:t>
          </a:r>
          <a:endParaRPr lang="en-US" sz="2100" kern="1200"/>
        </a:p>
      </dsp:txBody>
      <dsp:txXfrm>
        <a:off x="377734" y="1075160"/>
        <a:ext cx="4804084" cy="559396"/>
      </dsp:txXfrm>
    </dsp:sp>
    <dsp:sp modelId="{573659B3-B88C-4A8B-B21A-4415DF4AA96A}">
      <dsp:nvSpPr>
        <dsp:cNvPr id="0" name=""/>
        <dsp:cNvSpPr/>
      </dsp:nvSpPr>
      <dsp:spPr>
        <a:xfrm>
          <a:off x="0" y="2307418"/>
          <a:ext cx="694944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16532"/>
              <a:satOff val="-8652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63052C-BA47-4965-BADB-B6C651352F05}">
      <dsp:nvSpPr>
        <dsp:cNvPr id="0" name=""/>
        <dsp:cNvSpPr/>
      </dsp:nvSpPr>
      <dsp:spPr>
        <a:xfrm>
          <a:off x="347472" y="1997458"/>
          <a:ext cx="4864608" cy="619920"/>
        </a:xfrm>
        <a:prstGeom prst="roundRect">
          <a:avLst/>
        </a:prstGeom>
        <a:solidFill>
          <a:schemeClr val="accent2">
            <a:hueOff val="-416532"/>
            <a:satOff val="-8652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871" tIns="0" rIns="183871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100" kern="1200"/>
            <a:t>網路連接</a:t>
          </a:r>
          <a:endParaRPr lang="en-US" sz="2100" kern="1200"/>
        </a:p>
      </dsp:txBody>
      <dsp:txXfrm>
        <a:off x="377734" y="2027720"/>
        <a:ext cx="4804084" cy="559396"/>
      </dsp:txXfrm>
    </dsp:sp>
    <dsp:sp modelId="{D9478A24-C661-4A13-A964-6F026204CE87}">
      <dsp:nvSpPr>
        <dsp:cNvPr id="0" name=""/>
        <dsp:cNvSpPr/>
      </dsp:nvSpPr>
      <dsp:spPr>
        <a:xfrm>
          <a:off x="0" y="3259978"/>
          <a:ext cx="694944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624797"/>
              <a:satOff val="-12979"/>
              <a:lumOff val="-35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4F25A7-0965-42AE-B9F7-DB697586A91A}">
      <dsp:nvSpPr>
        <dsp:cNvPr id="0" name=""/>
        <dsp:cNvSpPr/>
      </dsp:nvSpPr>
      <dsp:spPr>
        <a:xfrm>
          <a:off x="347472" y="2950018"/>
          <a:ext cx="4864608" cy="619920"/>
        </a:xfrm>
        <a:prstGeom prst="roundRect">
          <a:avLst/>
        </a:prstGeom>
        <a:solidFill>
          <a:schemeClr val="accent2">
            <a:hueOff val="-624797"/>
            <a:satOff val="-12979"/>
            <a:lumOff val="-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871" tIns="0" rIns="183871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100" kern="1200"/>
            <a:t>支援的瀏覽器</a:t>
          </a:r>
          <a:endParaRPr lang="en-US" sz="2100" kern="1200"/>
        </a:p>
      </dsp:txBody>
      <dsp:txXfrm>
        <a:off x="377734" y="2980280"/>
        <a:ext cx="4804084" cy="559396"/>
      </dsp:txXfrm>
    </dsp:sp>
    <dsp:sp modelId="{1AE1089E-80D8-4BBB-B468-4D754AD4BE00}">
      <dsp:nvSpPr>
        <dsp:cNvPr id="0" name=""/>
        <dsp:cNvSpPr/>
      </dsp:nvSpPr>
      <dsp:spPr>
        <a:xfrm>
          <a:off x="0" y="4212538"/>
          <a:ext cx="694944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833063"/>
              <a:satOff val="-17305"/>
              <a:lumOff val="-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34B8C1-CBF1-4F83-B045-2A158D8CF830}">
      <dsp:nvSpPr>
        <dsp:cNvPr id="0" name=""/>
        <dsp:cNvSpPr/>
      </dsp:nvSpPr>
      <dsp:spPr>
        <a:xfrm>
          <a:off x="347472" y="3902578"/>
          <a:ext cx="4864608" cy="619920"/>
        </a:xfrm>
        <a:prstGeom prst="roundRect">
          <a:avLst/>
        </a:prstGeom>
        <a:solidFill>
          <a:schemeClr val="accent2">
            <a:hueOff val="-833063"/>
            <a:satOff val="-17305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871" tIns="0" rIns="183871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100" kern="1200"/>
            <a:t>作業系統版本</a:t>
          </a:r>
          <a:endParaRPr lang="en-US" sz="2100" kern="1200"/>
        </a:p>
      </dsp:txBody>
      <dsp:txXfrm>
        <a:off x="377734" y="3932840"/>
        <a:ext cx="4804084" cy="559396"/>
      </dsp:txXfrm>
    </dsp:sp>
    <dsp:sp modelId="{4FC15A0D-7AE0-4815-BAAE-0BEAB9E9BF7C}">
      <dsp:nvSpPr>
        <dsp:cNvPr id="0" name=""/>
        <dsp:cNvSpPr/>
      </dsp:nvSpPr>
      <dsp:spPr>
        <a:xfrm>
          <a:off x="0" y="5165098"/>
          <a:ext cx="694944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041329"/>
              <a:satOff val="-21631"/>
              <a:lumOff val="-58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38B87D-0899-47E9-9074-AE44E299684E}">
      <dsp:nvSpPr>
        <dsp:cNvPr id="0" name=""/>
        <dsp:cNvSpPr/>
      </dsp:nvSpPr>
      <dsp:spPr>
        <a:xfrm>
          <a:off x="347472" y="4855138"/>
          <a:ext cx="4864608" cy="619920"/>
        </a:xfrm>
        <a:prstGeom prst="roundRect">
          <a:avLst/>
        </a:prstGeom>
        <a:solidFill>
          <a:schemeClr val="accent2">
            <a:hueOff val="-1041329"/>
            <a:satOff val="-21631"/>
            <a:lumOff val="-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871" tIns="0" rIns="183871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100" kern="1200"/>
            <a:t>前置準備工作</a:t>
          </a:r>
          <a:endParaRPr lang="en-US" sz="2100" kern="1200"/>
        </a:p>
      </dsp:txBody>
      <dsp:txXfrm>
        <a:off x="377734" y="4885400"/>
        <a:ext cx="4804084" cy="55939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FB0CBD-5F51-43D8-BA84-3E972BA49BEA}">
      <dsp:nvSpPr>
        <dsp:cNvPr id="0" name=""/>
        <dsp:cNvSpPr/>
      </dsp:nvSpPr>
      <dsp:spPr>
        <a:xfrm>
          <a:off x="7911740" y="2381894"/>
          <a:ext cx="1609851" cy="383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1052"/>
              </a:lnTo>
              <a:lnTo>
                <a:pt x="1609851" y="261052"/>
              </a:lnTo>
              <a:lnTo>
                <a:pt x="1609851" y="38307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FAE2D2-C211-4887-AE1F-58A92D5E1BE3}">
      <dsp:nvSpPr>
        <dsp:cNvPr id="0" name=""/>
        <dsp:cNvSpPr/>
      </dsp:nvSpPr>
      <dsp:spPr>
        <a:xfrm>
          <a:off x="7866020" y="2381894"/>
          <a:ext cx="91440" cy="38307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307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E66B93-8FEB-4702-A250-C62F824C5465}">
      <dsp:nvSpPr>
        <dsp:cNvPr id="0" name=""/>
        <dsp:cNvSpPr/>
      </dsp:nvSpPr>
      <dsp:spPr>
        <a:xfrm>
          <a:off x="6301888" y="2381894"/>
          <a:ext cx="1609851" cy="383071"/>
        </a:xfrm>
        <a:custGeom>
          <a:avLst/>
          <a:gdLst/>
          <a:ahLst/>
          <a:cxnLst/>
          <a:rect l="0" t="0" r="0" b="0"/>
          <a:pathLst>
            <a:path>
              <a:moveTo>
                <a:pt x="1609851" y="0"/>
              </a:moveTo>
              <a:lnTo>
                <a:pt x="1609851" y="261052"/>
              </a:lnTo>
              <a:lnTo>
                <a:pt x="0" y="261052"/>
              </a:lnTo>
              <a:lnTo>
                <a:pt x="0" y="38307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94BEDA-AF69-48D4-B9DE-3C5085D32048}">
      <dsp:nvSpPr>
        <dsp:cNvPr id="0" name=""/>
        <dsp:cNvSpPr/>
      </dsp:nvSpPr>
      <dsp:spPr>
        <a:xfrm>
          <a:off x="7106814" y="1162431"/>
          <a:ext cx="804925" cy="383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1052"/>
              </a:lnTo>
              <a:lnTo>
                <a:pt x="804925" y="261052"/>
              </a:lnTo>
              <a:lnTo>
                <a:pt x="804925" y="383071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3D9DFF-5747-4CE9-BE18-F84FE9F52855}">
      <dsp:nvSpPr>
        <dsp:cNvPr id="0" name=""/>
        <dsp:cNvSpPr/>
      </dsp:nvSpPr>
      <dsp:spPr>
        <a:xfrm>
          <a:off x="6301888" y="1162431"/>
          <a:ext cx="804925" cy="383071"/>
        </a:xfrm>
        <a:custGeom>
          <a:avLst/>
          <a:gdLst/>
          <a:ahLst/>
          <a:cxnLst/>
          <a:rect l="0" t="0" r="0" b="0"/>
          <a:pathLst>
            <a:path>
              <a:moveTo>
                <a:pt x="804925" y="0"/>
              </a:moveTo>
              <a:lnTo>
                <a:pt x="804925" y="261052"/>
              </a:lnTo>
              <a:lnTo>
                <a:pt x="0" y="261052"/>
              </a:lnTo>
              <a:lnTo>
                <a:pt x="0" y="383071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F1E098-FDBC-4166-BDBC-64F4C556DC98}">
      <dsp:nvSpPr>
        <dsp:cNvPr id="0" name=""/>
        <dsp:cNvSpPr/>
      </dsp:nvSpPr>
      <dsp:spPr>
        <a:xfrm>
          <a:off x="8831" y="326040"/>
          <a:ext cx="1317151" cy="8363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7E1FB0-C322-40AA-A9F3-A6569B3B73EC}">
      <dsp:nvSpPr>
        <dsp:cNvPr id="0" name=""/>
        <dsp:cNvSpPr/>
      </dsp:nvSpPr>
      <dsp:spPr>
        <a:xfrm>
          <a:off x="155181" y="465073"/>
          <a:ext cx="1317151" cy="8363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600" kern="1200"/>
            <a:t>需要的風險分析</a:t>
          </a:r>
          <a:endParaRPr lang="en-US" sz="1600" kern="1200"/>
        </a:p>
      </dsp:txBody>
      <dsp:txXfrm>
        <a:off x="179678" y="489570"/>
        <a:ext cx="1268157" cy="787397"/>
      </dsp:txXfrm>
    </dsp:sp>
    <dsp:sp modelId="{CE412F13-C8D6-4743-90BC-4E755435B09B}">
      <dsp:nvSpPr>
        <dsp:cNvPr id="0" name=""/>
        <dsp:cNvSpPr/>
      </dsp:nvSpPr>
      <dsp:spPr>
        <a:xfrm>
          <a:off x="1618683" y="326040"/>
          <a:ext cx="1317151" cy="8363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2C655E-5387-4224-B9C7-E8E0BBA88750}">
      <dsp:nvSpPr>
        <dsp:cNvPr id="0" name=""/>
        <dsp:cNvSpPr/>
      </dsp:nvSpPr>
      <dsp:spPr>
        <a:xfrm>
          <a:off x="1765033" y="465073"/>
          <a:ext cx="1317151" cy="8363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600" kern="1200"/>
            <a:t>▶有甚麼可能的風險</a:t>
          </a:r>
          <a:endParaRPr lang="en-US" sz="1600" kern="1200"/>
        </a:p>
      </dsp:txBody>
      <dsp:txXfrm>
        <a:off x="1789530" y="489570"/>
        <a:ext cx="1268157" cy="787397"/>
      </dsp:txXfrm>
    </dsp:sp>
    <dsp:sp modelId="{C03A1E03-8034-4D2C-92C2-2705FFF4334E}">
      <dsp:nvSpPr>
        <dsp:cNvPr id="0" name=""/>
        <dsp:cNvSpPr/>
      </dsp:nvSpPr>
      <dsp:spPr>
        <a:xfrm>
          <a:off x="3228535" y="326040"/>
          <a:ext cx="1317151" cy="8363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F00984-3B4F-41DB-BCF2-F50466852F0F}">
      <dsp:nvSpPr>
        <dsp:cNvPr id="0" name=""/>
        <dsp:cNvSpPr/>
      </dsp:nvSpPr>
      <dsp:spPr>
        <a:xfrm>
          <a:off x="3374885" y="465073"/>
          <a:ext cx="1317151" cy="8363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600" kern="1200"/>
            <a:t>▶風險的影響範圍</a:t>
          </a:r>
          <a:endParaRPr lang="en-US" sz="1600" kern="1200"/>
        </a:p>
      </dsp:txBody>
      <dsp:txXfrm>
        <a:off x="3399382" y="489570"/>
        <a:ext cx="1268157" cy="787397"/>
      </dsp:txXfrm>
    </dsp:sp>
    <dsp:sp modelId="{1F4E0930-5E5E-4643-A641-C5B8A8037A47}">
      <dsp:nvSpPr>
        <dsp:cNvPr id="0" name=""/>
        <dsp:cNvSpPr/>
      </dsp:nvSpPr>
      <dsp:spPr>
        <a:xfrm>
          <a:off x="4838387" y="326040"/>
          <a:ext cx="1317151" cy="8363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3D3E58-610A-410C-B966-A2B990515BDF}">
      <dsp:nvSpPr>
        <dsp:cNvPr id="0" name=""/>
        <dsp:cNvSpPr/>
      </dsp:nvSpPr>
      <dsp:spPr>
        <a:xfrm>
          <a:off x="4984737" y="465073"/>
          <a:ext cx="1317151" cy="8363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600" kern="1200"/>
            <a:t>▶緩和或預防的方法</a:t>
          </a:r>
          <a:endParaRPr lang="en-US" sz="1600" kern="1200"/>
        </a:p>
      </dsp:txBody>
      <dsp:txXfrm>
        <a:off x="5009234" y="489570"/>
        <a:ext cx="1268157" cy="787397"/>
      </dsp:txXfrm>
    </dsp:sp>
    <dsp:sp modelId="{2F79CF1F-1C9C-4BBE-9DE4-FEBF647D56E7}">
      <dsp:nvSpPr>
        <dsp:cNvPr id="0" name=""/>
        <dsp:cNvSpPr/>
      </dsp:nvSpPr>
      <dsp:spPr>
        <a:xfrm>
          <a:off x="6448238" y="326040"/>
          <a:ext cx="1317151" cy="8363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32D8DF-4901-4FC6-9E07-1F3360DEF97E}">
      <dsp:nvSpPr>
        <dsp:cNvPr id="0" name=""/>
        <dsp:cNvSpPr/>
      </dsp:nvSpPr>
      <dsp:spPr>
        <a:xfrm>
          <a:off x="6594589" y="465073"/>
          <a:ext cx="1317151" cy="8363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600" kern="1200"/>
            <a:t>▶</a:t>
          </a:r>
          <a:r>
            <a:rPr lang="en-US" sz="1600" kern="1200"/>
            <a:t>EX:</a:t>
          </a:r>
        </a:p>
      </dsp:txBody>
      <dsp:txXfrm>
        <a:off x="6619086" y="489570"/>
        <a:ext cx="1268157" cy="787397"/>
      </dsp:txXfrm>
    </dsp:sp>
    <dsp:sp modelId="{569A8647-382A-40AC-92D7-1BF4E67D18B9}">
      <dsp:nvSpPr>
        <dsp:cNvPr id="0" name=""/>
        <dsp:cNvSpPr/>
      </dsp:nvSpPr>
      <dsp:spPr>
        <a:xfrm>
          <a:off x="5643313" y="1545503"/>
          <a:ext cx="1317151" cy="83639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E57208-A74E-4F8E-AA4B-E404AA1B3862}">
      <dsp:nvSpPr>
        <dsp:cNvPr id="0" name=""/>
        <dsp:cNvSpPr/>
      </dsp:nvSpPr>
      <dsp:spPr>
        <a:xfrm>
          <a:off x="5789663" y="1684536"/>
          <a:ext cx="1317151" cy="8363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600" kern="1200"/>
            <a:t>風險項目</a:t>
          </a:r>
          <a:r>
            <a:rPr lang="en-US" sz="1600" kern="1200"/>
            <a:t>:</a:t>
          </a:r>
          <a:r>
            <a:rPr lang="zh-TW" sz="1600" kern="1200"/>
            <a:t>時間不足</a:t>
          </a:r>
          <a:endParaRPr lang="en-US" sz="1600" kern="1200"/>
        </a:p>
      </dsp:txBody>
      <dsp:txXfrm>
        <a:off x="5814160" y="1709033"/>
        <a:ext cx="1268157" cy="787397"/>
      </dsp:txXfrm>
    </dsp:sp>
    <dsp:sp modelId="{FE52F6CD-6D61-4940-9E49-6542D03F99AE}">
      <dsp:nvSpPr>
        <dsp:cNvPr id="0" name=""/>
        <dsp:cNvSpPr/>
      </dsp:nvSpPr>
      <dsp:spPr>
        <a:xfrm>
          <a:off x="7253164" y="1545503"/>
          <a:ext cx="1317151" cy="83639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877C73-2350-403E-A1B0-091DBC4A5F32}">
      <dsp:nvSpPr>
        <dsp:cNvPr id="0" name=""/>
        <dsp:cNvSpPr/>
      </dsp:nvSpPr>
      <dsp:spPr>
        <a:xfrm>
          <a:off x="7399515" y="1684536"/>
          <a:ext cx="1317151" cy="8363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600" kern="1200"/>
            <a:t>解決方案</a:t>
          </a:r>
          <a:endParaRPr lang="en-US" sz="1600" kern="1200"/>
        </a:p>
      </dsp:txBody>
      <dsp:txXfrm>
        <a:off x="7424012" y="1709033"/>
        <a:ext cx="1268157" cy="787397"/>
      </dsp:txXfrm>
    </dsp:sp>
    <dsp:sp modelId="{7D8D6E70-0FF0-4D83-8F09-3A5985225E60}">
      <dsp:nvSpPr>
        <dsp:cNvPr id="0" name=""/>
        <dsp:cNvSpPr/>
      </dsp:nvSpPr>
      <dsp:spPr>
        <a:xfrm>
          <a:off x="5643313" y="2764966"/>
          <a:ext cx="1317151" cy="83639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9B52CD-4DCA-4484-AEF1-E50C2815B7A2}">
      <dsp:nvSpPr>
        <dsp:cNvPr id="0" name=""/>
        <dsp:cNvSpPr/>
      </dsp:nvSpPr>
      <dsp:spPr>
        <a:xfrm>
          <a:off x="5789663" y="2903999"/>
          <a:ext cx="1317151" cy="8363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A.</a:t>
          </a:r>
          <a:r>
            <a:rPr lang="zh-TW" sz="1600" kern="1200"/>
            <a:t>風險高功能先測試</a:t>
          </a:r>
          <a:endParaRPr lang="en-US" sz="1600" kern="1200"/>
        </a:p>
      </dsp:txBody>
      <dsp:txXfrm>
        <a:off x="5814160" y="2928496"/>
        <a:ext cx="1268157" cy="787397"/>
      </dsp:txXfrm>
    </dsp:sp>
    <dsp:sp modelId="{5EEA7CBD-C96D-40CA-827E-502ADD3388CF}">
      <dsp:nvSpPr>
        <dsp:cNvPr id="0" name=""/>
        <dsp:cNvSpPr/>
      </dsp:nvSpPr>
      <dsp:spPr>
        <a:xfrm>
          <a:off x="7253164" y="2764966"/>
          <a:ext cx="1317151" cy="83639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7992EF-3B97-40AF-90C6-41E73CF60101}">
      <dsp:nvSpPr>
        <dsp:cNvPr id="0" name=""/>
        <dsp:cNvSpPr/>
      </dsp:nvSpPr>
      <dsp:spPr>
        <a:xfrm>
          <a:off x="7399515" y="2903999"/>
          <a:ext cx="1317151" cy="8363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B.</a:t>
          </a:r>
          <a:r>
            <a:rPr lang="zh-TW" sz="1600" kern="1200"/>
            <a:t>先執行</a:t>
          </a:r>
          <a:r>
            <a:rPr lang="en-US" sz="1600" kern="1200"/>
            <a:t>Smoke Test</a:t>
          </a:r>
        </a:p>
      </dsp:txBody>
      <dsp:txXfrm>
        <a:off x="7424012" y="2928496"/>
        <a:ext cx="1268157" cy="787397"/>
      </dsp:txXfrm>
    </dsp:sp>
    <dsp:sp modelId="{EED87D16-06A2-4BF5-9C72-1188B01E2046}">
      <dsp:nvSpPr>
        <dsp:cNvPr id="0" name=""/>
        <dsp:cNvSpPr/>
      </dsp:nvSpPr>
      <dsp:spPr>
        <a:xfrm>
          <a:off x="8863016" y="2764966"/>
          <a:ext cx="1317151" cy="83639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48F441-5376-4715-BD20-A0F3ACE43E7B}">
      <dsp:nvSpPr>
        <dsp:cNvPr id="0" name=""/>
        <dsp:cNvSpPr/>
      </dsp:nvSpPr>
      <dsp:spPr>
        <a:xfrm>
          <a:off x="9009366" y="2903999"/>
          <a:ext cx="1317151" cy="8363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C.</a:t>
          </a:r>
          <a:r>
            <a:rPr lang="zh-TW" sz="1600" kern="1200"/>
            <a:t>搭配探索性測試</a:t>
          </a:r>
          <a:endParaRPr lang="en-US" sz="1600" kern="1200"/>
        </a:p>
      </dsp:txBody>
      <dsp:txXfrm>
        <a:off x="9033863" y="2928496"/>
        <a:ext cx="1268157" cy="78739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F5822E-BD09-4223-8FAB-4557E7522148}">
      <dsp:nvSpPr>
        <dsp:cNvPr id="0" name=""/>
        <dsp:cNvSpPr/>
      </dsp:nvSpPr>
      <dsp:spPr>
        <a:xfrm>
          <a:off x="0" y="62053"/>
          <a:ext cx="6949440" cy="10541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3400" kern="1200"/>
            <a:t>所需的工具為何</a:t>
          </a:r>
          <a:endParaRPr lang="en-US" sz="3400" kern="1200"/>
        </a:p>
      </dsp:txBody>
      <dsp:txXfrm>
        <a:off x="51460" y="113513"/>
        <a:ext cx="6846520" cy="951250"/>
      </dsp:txXfrm>
    </dsp:sp>
    <dsp:sp modelId="{44247FA0-850A-43E5-AD33-9E7EFAFAB8B5}">
      <dsp:nvSpPr>
        <dsp:cNvPr id="0" name=""/>
        <dsp:cNvSpPr/>
      </dsp:nvSpPr>
      <dsp:spPr>
        <a:xfrm>
          <a:off x="0" y="1214143"/>
          <a:ext cx="6949440" cy="1054170"/>
        </a:xfrm>
        <a:prstGeom prst="roundRect">
          <a:avLst/>
        </a:prstGeom>
        <a:solidFill>
          <a:schemeClr val="accent2">
            <a:hueOff val="-260332"/>
            <a:satOff val="-5408"/>
            <a:lumOff val="-1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3400" kern="1200"/>
            <a:t>自動化測試 可能需要的工具</a:t>
          </a:r>
          <a:endParaRPr lang="en-US" sz="3400" kern="1200"/>
        </a:p>
      </dsp:txBody>
      <dsp:txXfrm>
        <a:off x="51460" y="1265603"/>
        <a:ext cx="6846520" cy="951250"/>
      </dsp:txXfrm>
    </dsp:sp>
    <dsp:sp modelId="{D51D842F-5CDF-476D-A05E-F0F5F6119355}">
      <dsp:nvSpPr>
        <dsp:cNvPr id="0" name=""/>
        <dsp:cNvSpPr/>
      </dsp:nvSpPr>
      <dsp:spPr>
        <a:xfrm>
          <a:off x="0" y="2366233"/>
          <a:ext cx="6949440" cy="1054170"/>
        </a:xfrm>
        <a:prstGeom prst="roundRect">
          <a:avLst/>
        </a:prstGeom>
        <a:solidFill>
          <a:schemeClr val="accent2">
            <a:hueOff val="-520665"/>
            <a:satOff val="-10816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Bug</a:t>
          </a:r>
          <a:r>
            <a:rPr lang="zh-TW" sz="3400" kern="1200"/>
            <a:t>管理的工具</a:t>
          </a:r>
          <a:endParaRPr lang="en-US" sz="3400" kern="1200"/>
        </a:p>
      </dsp:txBody>
      <dsp:txXfrm>
        <a:off x="51460" y="2417693"/>
        <a:ext cx="6846520" cy="951250"/>
      </dsp:txXfrm>
    </dsp:sp>
    <dsp:sp modelId="{95A95EF7-27CF-48B3-88A4-2AF32C658D1C}">
      <dsp:nvSpPr>
        <dsp:cNvPr id="0" name=""/>
        <dsp:cNvSpPr/>
      </dsp:nvSpPr>
      <dsp:spPr>
        <a:xfrm>
          <a:off x="0" y="3518323"/>
          <a:ext cx="6949440" cy="1054170"/>
        </a:xfrm>
        <a:prstGeom prst="roundRect">
          <a:avLst/>
        </a:prstGeom>
        <a:solidFill>
          <a:schemeClr val="accent2">
            <a:hueOff val="-780997"/>
            <a:satOff val="-16223"/>
            <a:lumOff val="-4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3400" kern="1200"/>
            <a:t>產生測試資料的工具</a:t>
          </a:r>
          <a:endParaRPr lang="en-US" sz="3400" kern="1200"/>
        </a:p>
      </dsp:txBody>
      <dsp:txXfrm>
        <a:off x="51460" y="3569783"/>
        <a:ext cx="6846520" cy="951250"/>
      </dsp:txXfrm>
    </dsp:sp>
    <dsp:sp modelId="{BE98E151-175A-4006-A92A-F80C047B2046}">
      <dsp:nvSpPr>
        <dsp:cNvPr id="0" name=""/>
        <dsp:cNvSpPr/>
      </dsp:nvSpPr>
      <dsp:spPr>
        <a:xfrm>
          <a:off x="0" y="4670413"/>
          <a:ext cx="6949440" cy="1054170"/>
        </a:xfrm>
        <a:prstGeom prst="roundRect">
          <a:avLst/>
        </a:prstGeom>
        <a:solidFill>
          <a:schemeClr val="accent2">
            <a:hueOff val="-1041329"/>
            <a:satOff val="-21631"/>
            <a:lumOff val="-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3400" kern="1200"/>
            <a:t>效能測試工具</a:t>
          </a:r>
          <a:endParaRPr lang="en-US" sz="3400" kern="1200"/>
        </a:p>
      </dsp:txBody>
      <dsp:txXfrm>
        <a:off x="51460" y="4721873"/>
        <a:ext cx="6846520" cy="95125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9F2DC-7B8F-4D0E-B0FF-D3D75D9B4ED1}">
      <dsp:nvSpPr>
        <dsp:cNvPr id="0" name=""/>
        <dsp:cNvSpPr/>
      </dsp:nvSpPr>
      <dsp:spPr>
        <a:xfrm rot="5400000">
          <a:off x="3979685" y="-1288578"/>
          <a:ext cx="1491867" cy="4447641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900" kern="1200"/>
            <a:t>如何降低風險</a:t>
          </a:r>
          <a:endParaRPr lang="en-US" sz="1900" kern="1200"/>
        </a:p>
      </dsp:txBody>
      <dsp:txXfrm rot="-5400000">
        <a:off x="2501799" y="262135"/>
        <a:ext cx="4374814" cy="1346213"/>
      </dsp:txXfrm>
    </dsp:sp>
    <dsp:sp modelId="{64A64E8C-7A7F-4A0E-BBA8-3F240C98E147}">
      <dsp:nvSpPr>
        <dsp:cNvPr id="0" name=""/>
        <dsp:cNvSpPr/>
      </dsp:nvSpPr>
      <dsp:spPr>
        <a:xfrm>
          <a:off x="0" y="2825"/>
          <a:ext cx="2501798" cy="186483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3900" kern="1200"/>
            <a:t>關注風險</a:t>
          </a:r>
          <a:endParaRPr lang="en-US" sz="3900" kern="1200"/>
        </a:p>
      </dsp:txBody>
      <dsp:txXfrm>
        <a:off x="91034" y="93859"/>
        <a:ext cx="2319730" cy="1682766"/>
      </dsp:txXfrm>
    </dsp:sp>
    <dsp:sp modelId="{FD4692E5-DAB6-489F-ACB3-3A97F217B088}">
      <dsp:nvSpPr>
        <dsp:cNvPr id="0" name=""/>
        <dsp:cNvSpPr/>
      </dsp:nvSpPr>
      <dsp:spPr>
        <a:xfrm rot="5400000">
          <a:off x="3979685" y="669497"/>
          <a:ext cx="1491867" cy="4447641"/>
        </a:xfrm>
        <a:prstGeom prst="round2SameRect">
          <a:avLst/>
        </a:prstGeom>
        <a:solidFill>
          <a:schemeClr val="accent2">
            <a:tint val="40000"/>
            <a:alpha val="90000"/>
            <a:hueOff val="-418313"/>
            <a:satOff val="-15017"/>
            <a:lumOff val="-9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18313"/>
              <a:satOff val="-15017"/>
              <a:lumOff val="-9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900" kern="1200"/>
            <a:t>不同關卡</a:t>
          </a:r>
          <a:r>
            <a:rPr lang="en-US" sz="1900" kern="1200"/>
            <a:t>:</a:t>
          </a:r>
          <a:r>
            <a:rPr lang="zh-TW" sz="1900" kern="1200"/>
            <a:t>這關沒抓到</a:t>
          </a:r>
          <a:r>
            <a:rPr lang="en-US" sz="1900" kern="1200"/>
            <a:t>,</a:t>
          </a:r>
          <a:r>
            <a:rPr lang="zh-TW" sz="1900" kern="1200"/>
            <a:t>下一關會注意到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900" kern="1200"/>
            <a:t>不同情境 </a:t>
          </a:r>
          <a:r>
            <a:rPr lang="en-US" sz="1900" kern="1200"/>
            <a:t>ex </a:t>
          </a:r>
          <a:r>
            <a:rPr lang="zh-TW" sz="1900" kern="1200"/>
            <a:t>時間緊迫 </a:t>
          </a:r>
          <a:r>
            <a:rPr lang="en-US" sz="1900" kern="1200"/>
            <a:t>vs </a:t>
          </a:r>
          <a:r>
            <a:rPr lang="zh-TW" sz="1900" kern="1200"/>
            <a:t>有充裕時間</a:t>
          </a:r>
          <a:endParaRPr lang="en-US" sz="1900" kern="1200"/>
        </a:p>
      </dsp:txBody>
      <dsp:txXfrm rot="-5400000">
        <a:off x="2501799" y="2220211"/>
        <a:ext cx="4374814" cy="1346213"/>
      </dsp:txXfrm>
    </dsp:sp>
    <dsp:sp modelId="{FEBEEED6-174D-4BC9-85E6-F71C40F0B1A7}">
      <dsp:nvSpPr>
        <dsp:cNvPr id="0" name=""/>
        <dsp:cNvSpPr/>
      </dsp:nvSpPr>
      <dsp:spPr>
        <a:xfrm>
          <a:off x="0" y="1960901"/>
          <a:ext cx="2501798" cy="1864834"/>
        </a:xfrm>
        <a:prstGeom prst="roundRect">
          <a:avLst/>
        </a:prstGeom>
        <a:solidFill>
          <a:schemeClr val="accent2">
            <a:hueOff val="-520665"/>
            <a:satOff val="-10816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3900" kern="1200"/>
            <a:t>多樣化</a:t>
          </a:r>
          <a:endParaRPr lang="en-US" sz="3900" kern="1200"/>
        </a:p>
      </dsp:txBody>
      <dsp:txXfrm>
        <a:off x="91034" y="2051935"/>
        <a:ext cx="2319730" cy="1682766"/>
      </dsp:txXfrm>
    </dsp:sp>
    <dsp:sp modelId="{19554558-0472-4B6B-ABD0-2D94220E7AC5}">
      <dsp:nvSpPr>
        <dsp:cNvPr id="0" name=""/>
        <dsp:cNvSpPr/>
      </dsp:nvSpPr>
      <dsp:spPr>
        <a:xfrm rot="5400000">
          <a:off x="3979685" y="2627573"/>
          <a:ext cx="1491867" cy="4447641"/>
        </a:xfrm>
        <a:prstGeom prst="round2SameRect">
          <a:avLst/>
        </a:prstGeom>
        <a:solidFill>
          <a:schemeClr val="accent2">
            <a:tint val="40000"/>
            <a:alpha val="90000"/>
            <a:hueOff val="-836627"/>
            <a:satOff val="-30034"/>
            <a:lumOff val="-193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36627"/>
              <a:satOff val="-30034"/>
              <a:lumOff val="-19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900" kern="1200"/>
            <a:t>有時間做得完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900" kern="1200"/>
            <a:t>有能力做得到</a:t>
          </a:r>
          <a:endParaRPr lang="en-US" sz="1900" kern="1200"/>
        </a:p>
      </dsp:txBody>
      <dsp:txXfrm rot="-5400000">
        <a:off x="2501799" y="4178287"/>
        <a:ext cx="4374814" cy="1346213"/>
      </dsp:txXfrm>
    </dsp:sp>
    <dsp:sp modelId="{05466392-66C8-490A-9538-7F60A84021A1}">
      <dsp:nvSpPr>
        <dsp:cNvPr id="0" name=""/>
        <dsp:cNvSpPr/>
      </dsp:nvSpPr>
      <dsp:spPr>
        <a:xfrm>
          <a:off x="0" y="3918977"/>
          <a:ext cx="2501798" cy="1864834"/>
        </a:xfrm>
        <a:prstGeom prst="roundRect">
          <a:avLst/>
        </a:prstGeom>
        <a:solidFill>
          <a:schemeClr val="accent2">
            <a:hueOff val="-1041329"/>
            <a:satOff val="-21631"/>
            <a:lumOff val="-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3900" kern="1200"/>
            <a:t>實用</a:t>
          </a:r>
          <a:endParaRPr lang="en-US" sz="3900" kern="1200"/>
        </a:p>
      </dsp:txBody>
      <dsp:txXfrm>
        <a:off x="91034" y="4010011"/>
        <a:ext cx="2319730" cy="168276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B6915D-52DD-402E-A5B5-671983B4A210}">
      <dsp:nvSpPr>
        <dsp:cNvPr id="0" name=""/>
        <dsp:cNvSpPr/>
      </dsp:nvSpPr>
      <dsp:spPr>
        <a:xfrm>
          <a:off x="2004" y="191724"/>
          <a:ext cx="2303374" cy="115168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35" tIns="59690" rIns="89535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4700" kern="1200"/>
            <a:t>初期</a:t>
          </a:r>
          <a:endParaRPr lang="en-US" sz="4700" kern="1200"/>
        </a:p>
      </dsp:txBody>
      <dsp:txXfrm>
        <a:off x="35736" y="225456"/>
        <a:ext cx="2235910" cy="1084223"/>
      </dsp:txXfrm>
    </dsp:sp>
    <dsp:sp modelId="{60F47C67-E518-48DF-A351-F2C41AA297ED}">
      <dsp:nvSpPr>
        <dsp:cNvPr id="0" name=""/>
        <dsp:cNvSpPr/>
      </dsp:nvSpPr>
      <dsp:spPr>
        <a:xfrm>
          <a:off x="232341" y="1343411"/>
          <a:ext cx="230337" cy="8637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3765"/>
              </a:lnTo>
              <a:lnTo>
                <a:pt x="230337" y="86376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4E6174-EFFF-4423-9F01-8745B47D14CC}">
      <dsp:nvSpPr>
        <dsp:cNvPr id="0" name=""/>
        <dsp:cNvSpPr/>
      </dsp:nvSpPr>
      <dsp:spPr>
        <a:xfrm>
          <a:off x="462678" y="1631333"/>
          <a:ext cx="1842699" cy="1151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800" kern="1200"/>
            <a:t>主功能是否正常運作</a:t>
          </a:r>
          <a:endParaRPr lang="en-US" sz="1800" kern="1200"/>
        </a:p>
      </dsp:txBody>
      <dsp:txXfrm>
        <a:off x="496410" y="1665065"/>
        <a:ext cx="1775235" cy="1084223"/>
      </dsp:txXfrm>
    </dsp:sp>
    <dsp:sp modelId="{FC0B631E-9932-4EEC-9644-F560FE5D36F0}">
      <dsp:nvSpPr>
        <dsp:cNvPr id="0" name=""/>
        <dsp:cNvSpPr/>
      </dsp:nvSpPr>
      <dsp:spPr>
        <a:xfrm>
          <a:off x="232341" y="1343411"/>
          <a:ext cx="230337" cy="2303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3374"/>
              </a:lnTo>
              <a:lnTo>
                <a:pt x="230337" y="230337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FA4646-E8B5-45BB-B258-D8D6E70F2CD0}">
      <dsp:nvSpPr>
        <dsp:cNvPr id="0" name=""/>
        <dsp:cNvSpPr/>
      </dsp:nvSpPr>
      <dsp:spPr>
        <a:xfrm>
          <a:off x="462678" y="3070942"/>
          <a:ext cx="1842699" cy="1151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800" kern="1200"/>
            <a:t>學習為主</a:t>
          </a:r>
          <a:endParaRPr lang="en-US" sz="1800" kern="1200"/>
        </a:p>
      </dsp:txBody>
      <dsp:txXfrm>
        <a:off x="496410" y="3104674"/>
        <a:ext cx="1775235" cy="1084223"/>
      </dsp:txXfrm>
    </dsp:sp>
    <dsp:sp modelId="{1F2BD319-EC68-4F81-AE52-8FEED68E6678}">
      <dsp:nvSpPr>
        <dsp:cNvPr id="0" name=""/>
        <dsp:cNvSpPr/>
      </dsp:nvSpPr>
      <dsp:spPr>
        <a:xfrm>
          <a:off x="2881222" y="191724"/>
          <a:ext cx="2303374" cy="115168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35" tIns="59690" rIns="89535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4700" kern="1200"/>
            <a:t>中期</a:t>
          </a:r>
          <a:endParaRPr lang="en-US" sz="4700" kern="1200"/>
        </a:p>
      </dsp:txBody>
      <dsp:txXfrm>
        <a:off x="2914954" y="225456"/>
        <a:ext cx="2235910" cy="1084223"/>
      </dsp:txXfrm>
    </dsp:sp>
    <dsp:sp modelId="{0B286348-1B11-447C-9877-3C986FB1BDD0}">
      <dsp:nvSpPr>
        <dsp:cNvPr id="0" name=""/>
        <dsp:cNvSpPr/>
      </dsp:nvSpPr>
      <dsp:spPr>
        <a:xfrm>
          <a:off x="3111559" y="1343411"/>
          <a:ext cx="230337" cy="8637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3765"/>
              </a:lnTo>
              <a:lnTo>
                <a:pt x="230337" y="86376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9C84C2-1DB6-44E4-87F7-7161206CF942}">
      <dsp:nvSpPr>
        <dsp:cNvPr id="0" name=""/>
        <dsp:cNvSpPr/>
      </dsp:nvSpPr>
      <dsp:spPr>
        <a:xfrm>
          <a:off x="3341897" y="1631333"/>
          <a:ext cx="1842699" cy="1151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800" kern="1200"/>
            <a:t>細部功能和錯誤處理狀況</a:t>
          </a:r>
          <a:endParaRPr lang="en-US" sz="1800" kern="1200"/>
        </a:p>
      </dsp:txBody>
      <dsp:txXfrm>
        <a:off x="3375629" y="1665065"/>
        <a:ext cx="1775235" cy="1084223"/>
      </dsp:txXfrm>
    </dsp:sp>
    <dsp:sp modelId="{7CF81BFF-14DC-441B-975D-24B072ABFB5E}">
      <dsp:nvSpPr>
        <dsp:cNvPr id="0" name=""/>
        <dsp:cNvSpPr/>
      </dsp:nvSpPr>
      <dsp:spPr>
        <a:xfrm>
          <a:off x="3111559" y="1343411"/>
          <a:ext cx="230337" cy="2303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3374"/>
              </a:lnTo>
              <a:lnTo>
                <a:pt x="230337" y="230337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E4C4BA-AE66-4F65-BCFD-4525E5C43497}">
      <dsp:nvSpPr>
        <dsp:cNvPr id="0" name=""/>
        <dsp:cNvSpPr/>
      </dsp:nvSpPr>
      <dsp:spPr>
        <a:xfrm>
          <a:off x="3341897" y="3070942"/>
          <a:ext cx="1842699" cy="1151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800" kern="1200"/>
            <a:t>找出更多錯誤</a:t>
          </a:r>
          <a:endParaRPr lang="en-US" sz="1800" kern="1200"/>
        </a:p>
      </dsp:txBody>
      <dsp:txXfrm>
        <a:off x="3375629" y="3104674"/>
        <a:ext cx="1775235" cy="1084223"/>
      </dsp:txXfrm>
    </dsp:sp>
    <dsp:sp modelId="{2E4F7788-0C40-41C2-93AF-D0856A48BEB8}">
      <dsp:nvSpPr>
        <dsp:cNvPr id="0" name=""/>
        <dsp:cNvSpPr/>
      </dsp:nvSpPr>
      <dsp:spPr>
        <a:xfrm>
          <a:off x="5760440" y="191724"/>
          <a:ext cx="2303374" cy="115168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35" tIns="59690" rIns="89535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4700" kern="1200"/>
            <a:t>末期</a:t>
          </a:r>
          <a:endParaRPr lang="en-US" sz="4700" kern="1200"/>
        </a:p>
      </dsp:txBody>
      <dsp:txXfrm>
        <a:off x="5794172" y="225456"/>
        <a:ext cx="2235910" cy="1084223"/>
      </dsp:txXfrm>
    </dsp:sp>
    <dsp:sp modelId="{ECA05662-C12B-48DF-AB7C-A91050CAA1DA}">
      <dsp:nvSpPr>
        <dsp:cNvPr id="0" name=""/>
        <dsp:cNvSpPr/>
      </dsp:nvSpPr>
      <dsp:spPr>
        <a:xfrm>
          <a:off x="5990777" y="1343411"/>
          <a:ext cx="230337" cy="8637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3765"/>
              </a:lnTo>
              <a:lnTo>
                <a:pt x="230337" y="86376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9F4FC6-AF68-48E6-B762-1A673DA103DB}">
      <dsp:nvSpPr>
        <dsp:cNvPr id="0" name=""/>
        <dsp:cNvSpPr/>
      </dsp:nvSpPr>
      <dsp:spPr>
        <a:xfrm>
          <a:off x="6221115" y="1631333"/>
          <a:ext cx="1842699" cy="1151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800" kern="1200"/>
            <a:t>各種組合狀況</a:t>
          </a:r>
          <a:endParaRPr lang="en-US" sz="1800" kern="1200"/>
        </a:p>
      </dsp:txBody>
      <dsp:txXfrm>
        <a:off x="6254847" y="1665065"/>
        <a:ext cx="1775235" cy="1084223"/>
      </dsp:txXfrm>
    </dsp:sp>
    <dsp:sp modelId="{2753514F-5AA6-4A8C-B4BB-97FB7E0AE966}">
      <dsp:nvSpPr>
        <dsp:cNvPr id="0" name=""/>
        <dsp:cNvSpPr/>
      </dsp:nvSpPr>
      <dsp:spPr>
        <a:xfrm>
          <a:off x="5990777" y="1343411"/>
          <a:ext cx="230337" cy="2303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3374"/>
              </a:lnTo>
              <a:lnTo>
                <a:pt x="230337" y="230337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CAA818-8100-45FE-B26C-8145D9CD71F6}">
      <dsp:nvSpPr>
        <dsp:cNvPr id="0" name=""/>
        <dsp:cNvSpPr/>
      </dsp:nvSpPr>
      <dsp:spPr>
        <a:xfrm>
          <a:off x="6221115" y="3070942"/>
          <a:ext cx="1842699" cy="1151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800" kern="1200"/>
            <a:t>利用各種方式</a:t>
          </a:r>
          <a:r>
            <a:rPr lang="en-US" sz="1800" kern="1200"/>
            <a:t>:</a:t>
          </a:r>
          <a:r>
            <a:rPr lang="zh-TW" sz="1800" kern="1200"/>
            <a:t>自動化 探索測試 </a:t>
          </a:r>
          <a:r>
            <a:rPr lang="en-US" sz="1800" kern="1200"/>
            <a:t>I18N</a:t>
          </a:r>
        </a:p>
      </dsp:txBody>
      <dsp:txXfrm>
        <a:off x="6254847" y="3104674"/>
        <a:ext cx="1775235" cy="1084223"/>
      </dsp:txXfrm>
    </dsp:sp>
    <dsp:sp modelId="{E7C64CC9-ECD1-494F-B809-220263B638E7}">
      <dsp:nvSpPr>
        <dsp:cNvPr id="0" name=""/>
        <dsp:cNvSpPr/>
      </dsp:nvSpPr>
      <dsp:spPr>
        <a:xfrm>
          <a:off x="8639658" y="191724"/>
          <a:ext cx="2303374" cy="115168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35" tIns="59690" rIns="89535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4700" kern="1200"/>
            <a:t>最後</a:t>
          </a:r>
          <a:endParaRPr lang="en-US" sz="4700" kern="1200"/>
        </a:p>
      </dsp:txBody>
      <dsp:txXfrm>
        <a:off x="8673390" y="225456"/>
        <a:ext cx="2235910" cy="1084223"/>
      </dsp:txXfrm>
    </dsp:sp>
    <dsp:sp modelId="{EFE5C305-90E5-4648-A77C-DFCFD627D132}">
      <dsp:nvSpPr>
        <dsp:cNvPr id="0" name=""/>
        <dsp:cNvSpPr/>
      </dsp:nvSpPr>
      <dsp:spPr>
        <a:xfrm>
          <a:off x="8869995" y="1343411"/>
          <a:ext cx="230337" cy="8637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3765"/>
              </a:lnTo>
              <a:lnTo>
                <a:pt x="230337" y="86376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92BB59-36EE-4FC9-8CF0-82E6B00089BD}">
      <dsp:nvSpPr>
        <dsp:cNvPr id="0" name=""/>
        <dsp:cNvSpPr/>
      </dsp:nvSpPr>
      <dsp:spPr>
        <a:xfrm>
          <a:off x="9100333" y="1631333"/>
          <a:ext cx="1842699" cy="1151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800" kern="1200"/>
            <a:t>每個變動或修復</a:t>
          </a:r>
          <a:endParaRPr lang="en-US" sz="1800" kern="1200"/>
        </a:p>
      </dsp:txBody>
      <dsp:txXfrm>
        <a:off x="9134065" y="1665065"/>
        <a:ext cx="1775235" cy="1084223"/>
      </dsp:txXfrm>
    </dsp:sp>
    <dsp:sp modelId="{16CF5530-DFFC-4193-A738-5A390DDD3346}">
      <dsp:nvSpPr>
        <dsp:cNvPr id="0" name=""/>
        <dsp:cNvSpPr/>
      </dsp:nvSpPr>
      <dsp:spPr>
        <a:xfrm>
          <a:off x="8869995" y="1343411"/>
          <a:ext cx="230337" cy="2303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3374"/>
              </a:lnTo>
              <a:lnTo>
                <a:pt x="230337" y="230337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A93838-7871-4ED1-98AC-D20555A32C54}">
      <dsp:nvSpPr>
        <dsp:cNvPr id="0" name=""/>
        <dsp:cNvSpPr/>
      </dsp:nvSpPr>
      <dsp:spPr>
        <a:xfrm>
          <a:off x="9100333" y="3070942"/>
          <a:ext cx="1842699" cy="1151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800" kern="1200"/>
            <a:t>多層把關</a:t>
          </a:r>
          <a:r>
            <a:rPr lang="en-US" sz="1800" kern="1200"/>
            <a:t>(</a:t>
          </a:r>
          <a:r>
            <a:rPr lang="zh-TW" sz="1800" kern="1200"/>
            <a:t>檢視</a:t>
          </a:r>
          <a:r>
            <a:rPr lang="en-US" sz="1800" kern="1200"/>
            <a:t>/</a:t>
          </a:r>
          <a:r>
            <a:rPr lang="zh-TW" sz="1800" kern="1200"/>
            <a:t>手動</a:t>
          </a:r>
          <a:r>
            <a:rPr lang="en-US" sz="1800" kern="1200"/>
            <a:t>/</a:t>
          </a:r>
          <a:r>
            <a:rPr lang="zh-TW" sz="1800" kern="1200"/>
            <a:t>自動</a:t>
          </a:r>
          <a:r>
            <a:rPr lang="en-US" sz="1800" kern="1200"/>
            <a:t>)</a:t>
          </a:r>
        </a:p>
      </dsp:txBody>
      <dsp:txXfrm>
        <a:off x="9134065" y="3104674"/>
        <a:ext cx="1775235" cy="108422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A18C55-8E45-4B0D-9BD8-D238DB241BB7}">
      <dsp:nvSpPr>
        <dsp:cNvPr id="0" name=""/>
        <dsp:cNvSpPr/>
      </dsp:nvSpPr>
      <dsp:spPr>
        <a:xfrm>
          <a:off x="7689944" y="1604729"/>
          <a:ext cx="1321188" cy="6287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8485"/>
              </a:lnTo>
              <a:lnTo>
                <a:pt x="1321188" y="428485"/>
              </a:lnTo>
              <a:lnTo>
                <a:pt x="1321188" y="628765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57AA34-8352-488C-8450-CEC82223EC76}">
      <dsp:nvSpPr>
        <dsp:cNvPr id="0" name=""/>
        <dsp:cNvSpPr/>
      </dsp:nvSpPr>
      <dsp:spPr>
        <a:xfrm>
          <a:off x="6368755" y="1604729"/>
          <a:ext cx="1321188" cy="628765"/>
        </a:xfrm>
        <a:custGeom>
          <a:avLst/>
          <a:gdLst/>
          <a:ahLst/>
          <a:cxnLst/>
          <a:rect l="0" t="0" r="0" b="0"/>
          <a:pathLst>
            <a:path>
              <a:moveTo>
                <a:pt x="1321188" y="0"/>
              </a:moveTo>
              <a:lnTo>
                <a:pt x="1321188" y="428485"/>
              </a:lnTo>
              <a:lnTo>
                <a:pt x="0" y="428485"/>
              </a:lnTo>
              <a:lnTo>
                <a:pt x="0" y="628765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98754E-9931-4F95-8C90-8D8AF5C0FFCD}">
      <dsp:nvSpPr>
        <dsp:cNvPr id="0" name=""/>
        <dsp:cNvSpPr/>
      </dsp:nvSpPr>
      <dsp:spPr>
        <a:xfrm>
          <a:off x="2405189" y="1604729"/>
          <a:ext cx="1321188" cy="6287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8485"/>
              </a:lnTo>
              <a:lnTo>
                <a:pt x="1321188" y="428485"/>
              </a:lnTo>
              <a:lnTo>
                <a:pt x="1321188" y="628765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BEB3E1-6EDD-49B1-A690-9F16A1DCFE7C}">
      <dsp:nvSpPr>
        <dsp:cNvPr id="0" name=""/>
        <dsp:cNvSpPr/>
      </dsp:nvSpPr>
      <dsp:spPr>
        <a:xfrm>
          <a:off x="1084000" y="1604729"/>
          <a:ext cx="1321188" cy="628765"/>
        </a:xfrm>
        <a:custGeom>
          <a:avLst/>
          <a:gdLst/>
          <a:ahLst/>
          <a:cxnLst/>
          <a:rect l="0" t="0" r="0" b="0"/>
          <a:pathLst>
            <a:path>
              <a:moveTo>
                <a:pt x="1321188" y="0"/>
              </a:moveTo>
              <a:lnTo>
                <a:pt x="1321188" y="428485"/>
              </a:lnTo>
              <a:lnTo>
                <a:pt x="0" y="428485"/>
              </a:lnTo>
              <a:lnTo>
                <a:pt x="0" y="628765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608775-21D1-4F76-8F0B-44DF41734943}">
      <dsp:nvSpPr>
        <dsp:cNvPr id="0" name=""/>
        <dsp:cNvSpPr/>
      </dsp:nvSpPr>
      <dsp:spPr>
        <a:xfrm>
          <a:off x="1324216" y="231894"/>
          <a:ext cx="2161945" cy="13728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937058-3EFA-4E73-82CD-0D700B075257}">
      <dsp:nvSpPr>
        <dsp:cNvPr id="0" name=""/>
        <dsp:cNvSpPr/>
      </dsp:nvSpPr>
      <dsp:spPr>
        <a:xfrm>
          <a:off x="1564432" y="460100"/>
          <a:ext cx="2161945" cy="13728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100" kern="1200"/>
            <a:t>測試完成的準則</a:t>
          </a:r>
          <a:r>
            <a:rPr lang="en-US" sz="2100" kern="1200"/>
            <a:t>(</a:t>
          </a:r>
          <a:r>
            <a:rPr lang="zh-TW" sz="2100" kern="1200"/>
            <a:t>測試人員</a:t>
          </a:r>
          <a:r>
            <a:rPr lang="en-US" sz="2100" kern="1200"/>
            <a:t>)</a:t>
          </a:r>
        </a:p>
      </dsp:txBody>
      <dsp:txXfrm>
        <a:off x="1604641" y="500309"/>
        <a:ext cx="2081527" cy="1292417"/>
      </dsp:txXfrm>
    </dsp:sp>
    <dsp:sp modelId="{C044CED3-47DF-4322-BD3F-D5C6B0D8294F}">
      <dsp:nvSpPr>
        <dsp:cNvPr id="0" name=""/>
        <dsp:cNvSpPr/>
      </dsp:nvSpPr>
      <dsp:spPr>
        <a:xfrm>
          <a:off x="3027" y="2233495"/>
          <a:ext cx="2161945" cy="13728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8CAE3-DEC3-41F7-B2CD-1C7993E5B8F7}">
      <dsp:nvSpPr>
        <dsp:cNvPr id="0" name=""/>
        <dsp:cNvSpPr/>
      </dsp:nvSpPr>
      <dsp:spPr>
        <a:xfrm>
          <a:off x="243244" y="2461701"/>
          <a:ext cx="2161945" cy="13728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100" kern="1200"/>
            <a:t>執行哪些測試</a:t>
          </a:r>
          <a:endParaRPr lang="en-US" sz="2100" kern="1200"/>
        </a:p>
      </dsp:txBody>
      <dsp:txXfrm>
        <a:off x="283453" y="2501910"/>
        <a:ext cx="2081527" cy="1292417"/>
      </dsp:txXfrm>
    </dsp:sp>
    <dsp:sp modelId="{6FDF4036-ADB0-4D2F-9ED8-A4F90E21D4FC}">
      <dsp:nvSpPr>
        <dsp:cNvPr id="0" name=""/>
        <dsp:cNvSpPr/>
      </dsp:nvSpPr>
      <dsp:spPr>
        <a:xfrm>
          <a:off x="2645405" y="2233495"/>
          <a:ext cx="2161945" cy="13728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8B3FCF-8F2D-4A8C-B04E-04230F1EE36A}">
      <dsp:nvSpPr>
        <dsp:cNvPr id="0" name=""/>
        <dsp:cNvSpPr/>
      </dsp:nvSpPr>
      <dsp:spPr>
        <a:xfrm>
          <a:off x="2885621" y="2461701"/>
          <a:ext cx="2161945" cy="13728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100" kern="1200"/>
            <a:t>交付哪些相關文件</a:t>
          </a:r>
          <a:endParaRPr lang="en-US" sz="2100" kern="1200"/>
        </a:p>
      </dsp:txBody>
      <dsp:txXfrm>
        <a:off x="2925830" y="2501910"/>
        <a:ext cx="2081527" cy="1292417"/>
      </dsp:txXfrm>
    </dsp:sp>
    <dsp:sp modelId="{41E139F5-D0B6-4E76-942A-4613D9AD06D7}">
      <dsp:nvSpPr>
        <dsp:cNvPr id="0" name=""/>
        <dsp:cNvSpPr/>
      </dsp:nvSpPr>
      <dsp:spPr>
        <a:xfrm>
          <a:off x="6608971" y="231894"/>
          <a:ext cx="2161945" cy="13728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CA7167-ACBA-4F65-9B72-2698B52EEBCA}">
      <dsp:nvSpPr>
        <dsp:cNvPr id="0" name=""/>
        <dsp:cNvSpPr/>
      </dsp:nvSpPr>
      <dsp:spPr>
        <a:xfrm>
          <a:off x="6849187" y="460100"/>
          <a:ext cx="2161945" cy="13728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100" kern="1200"/>
            <a:t>測試通過的準則</a:t>
          </a:r>
          <a:r>
            <a:rPr lang="en-US" sz="2100" kern="1200"/>
            <a:t>(</a:t>
          </a:r>
          <a:r>
            <a:rPr lang="zh-TW" sz="2100" kern="1200"/>
            <a:t>針對受測軟體</a:t>
          </a:r>
          <a:r>
            <a:rPr lang="en-US" sz="2100" kern="1200"/>
            <a:t>)</a:t>
          </a:r>
        </a:p>
      </dsp:txBody>
      <dsp:txXfrm>
        <a:off x="6889396" y="500309"/>
        <a:ext cx="2081527" cy="1292417"/>
      </dsp:txXfrm>
    </dsp:sp>
    <dsp:sp modelId="{8CF216B1-C6DD-4DB9-9AFB-7903DFC78133}">
      <dsp:nvSpPr>
        <dsp:cNvPr id="0" name=""/>
        <dsp:cNvSpPr/>
      </dsp:nvSpPr>
      <dsp:spPr>
        <a:xfrm>
          <a:off x="5287783" y="2233495"/>
          <a:ext cx="2161945" cy="13728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7C8DFC-79D1-449A-824A-C5C784E185B2}">
      <dsp:nvSpPr>
        <dsp:cNvPr id="0" name=""/>
        <dsp:cNvSpPr/>
      </dsp:nvSpPr>
      <dsp:spPr>
        <a:xfrm>
          <a:off x="5527999" y="2461701"/>
          <a:ext cx="2161945" cy="13728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100" kern="1200"/>
            <a:t>每個階段不同準則</a:t>
          </a:r>
          <a:endParaRPr lang="en-US" sz="2100" kern="1200"/>
        </a:p>
      </dsp:txBody>
      <dsp:txXfrm>
        <a:off x="5568208" y="2501910"/>
        <a:ext cx="2081527" cy="1292417"/>
      </dsp:txXfrm>
    </dsp:sp>
    <dsp:sp modelId="{3CC85F1D-F50D-4BA9-8DD9-EFB8FC65ACC7}">
      <dsp:nvSpPr>
        <dsp:cNvPr id="0" name=""/>
        <dsp:cNvSpPr/>
      </dsp:nvSpPr>
      <dsp:spPr>
        <a:xfrm>
          <a:off x="7930160" y="2233495"/>
          <a:ext cx="2161945" cy="13728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90005D-7DFF-4496-8292-3AB992A38978}">
      <dsp:nvSpPr>
        <dsp:cNvPr id="0" name=""/>
        <dsp:cNvSpPr/>
      </dsp:nvSpPr>
      <dsp:spPr>
        <a:xfrm>
          <a:off x="8170376" y="2461701"/>
          <a:ext cx="2161945" cy="13728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Bug</a:t>
          </a:r>
          <a:r>
            <a:rPr lang="zh-TW" sz="2100" kern="1200"/>
            <a:t>處理的準則</a:t>
          </a:r>
          <a:endParaRPr lang="en-US" sz="2100" kern="1200"/>
        </a:p>
      </dsp:txBody>
      <dsp:txXfrm>
        <a:off x="8210585" y="2501910"/>
        <a:ext cx="2081527" cy="129241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6BD9DB-5F33-4EDE-97D7-148F0FAB2C83}">
      <dsp:nvSpPr>
        <dsp:cNvPr id="0" name=""/>
        <dsp:cNvSpPr/>
      </dsp:nvSpPr>
      <dsp:spPr>
        <a:xfrm>
          <a:off x="1336" y="1425579"/>
          <a:ext cx="3126389" cy="15631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3400" kern="1200"/>
            <a:t>測試左移</a:t>
          </a:r>
          <a:r>
            <a:rPr lang="en-US" sz="3400" kern="1200"/>
            <a:t>+</a:t>
          </a:r>
          <a:r>
            <a:rPr lang="zh-TW" sz="3400" kern="1200"/>
            <a:t>多層次持續測試</a:t>
          </a:r>
          <a:endParaRPr lang="en-US" sz="3400" kern="1200"/>
        </a:p>
      </dsp:txBody>
      <dsp:txXfrm>
        <a:off x="47120" y="1471363"/>
        <a:ext cx="3034821" cy="1471626"/>
      </dsp:txXfrm>
    </dsp:sp>
    <dsp:sp modelId="{751A01C9-A63E-40E5-8D74-C5BE9E890CD1}">
      <dsp:nvSpPr>
        <dsp:cNvPr id="0" name=""/>
        <dsp:cNvSpPr/>
      </dsp:nvSpPr>
      <dsp:spPr>
        <a:xfrm>
          <a:off x="3909323" y="1425579"/>
          <a:ext cx="3126389" cy="156319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3400" kern="1200"/>
            <a:t>多少測試才足夠</a:t>
          </a:r>
          <a:endParaRPr lang="en-US" sz="3400" kern="1200"/>
        </a:p>
      </dsp:txBody>
      <dsp:txXfrm>
        <a:off x="3955107" y="1471363"/>
        <a:ext cx="3034821" cy="1471626"/>
      </dsp:txXfrm>
    </dsp:sp>
    <dsp:sp modelId="{D9FA3687-1D8F-4253-9DFC-D21EE60DA47C}">
      <dsp:nvSpPr>
        <dsp:cNvPr id="0" name=""/>
        <dsp:cNvSpPr/>
      </dsp:nvSpPr>
      <dsp:spPr>
        <a:xfrm>
          <a:off x="7817310" y="1425579"/>
          <a:ext cx="3126389" cy="156319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Google</a:t>
          </a:r>
          <a:r>
            <a:rPr lang="zh-TW" sz="3400" kern="1200"/>
            <a:t>的測試策略</a:t>
          </a:r>
          <a:endParaRPr lang="en-US" sz="3400" kern="1200"/>
        </a:p>
      </dsp:txBody>
      <dsp:txXfrm>
        <a:off x="7863094" y="1471363"/>
        <a:ext cx="3034821" cy="147162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ACFFC-CEA2-4560-9301-27C0810698E7}">
      <dsp:nvSpPr>
        <dsp:cNvPr id="0" name=""/>
        <dsp:cNvSpPr/>
      </dsp:nvSpPr>
      <dsp:spPr>
        <a:xfrm>
          <a:off x="4026" y="1081690"/>
          <a:ext cx="1760429" cy="190569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800" kern="1200"/>
            <a:t>檢視</a:t>
          </a:r>
          <a:endParaRPr lang="en-US" sz="18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400" kern="1200"/>
            <a:t>檢視需求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400" kern="1200"/>
            <a:t>檢視畫面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400" kern="1200"/>
            <a:t>檢視設計</a:t>
          </a:r>
          <a:endParaRPr lang="en-US" sz="1400" kern="1200"/>
        </a:p>
      </dsp:txBody>
      <dsp:txXfrm>
        <a:off x="55587" y="1133251"/>
        <a:ext cx="1657307" cy="1802577"/>
      </dsp:txXfrm>
    </dsp:sp>
    <dsp:sp modelId="{88FC0F09-CB61-488B-BCCF-9D92258ED909}">
      <dsp:nvSpPr>
        <dsp:cNvPr id="0" name=""/>
        <dsp:cNvSpPr/>
      </dsp:nvSpPr>
      <dsp:spPr>
        <a:xfrm>
          <a:off x="1940499" y="1816246"/>
          <a:ext cx="373211" cy="4365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940499" y="1903563"/>
        <a:ext cx="261248" cy="261952"/>
      </dsp:txXfrm>
    </dsp:sp>
    <dsp:sp modelId="{8C2E6341-7E7B-43A9-8CD3-99B9947D0352}">
      <dsp:nvSpPr>
        <dsp:cNvPr id="0" name=""/>
        <dsp:cNvSpPr/>
      </dsp:nvSpPr>
      <dsp:spPr>
        <a:xfrm>
          <a:off x="2468628" y="1081690"/>
          <a:ext cx="1760429" cy="1905699"/>
        </a:xfrm>
        <a:prstGeom prst="roundRect">
          <a:avLst>
            <a:gd name="adj" fmla="val 10000"/>
          </a:avLst>
        </a:prstGeom>
        <a:solidFill>
          <a:schemeClr val="accent2">
            <a:hueOff val="-347110"/>
            <a:satOff val="-7210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Pair Programming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400" kern="1200"/>
            <a:t>不斷檢視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400" kern="1200"/>
            <a:t>不同觀點</a:t>
          </a:r>
          <a:endParaRPr lang="en-US" sz="1400" kern="1200"/>
        </a:p>
      </dsp:txBody>
      <dsp:txXfrm>
        <a:off x="2520189" y="1133251"/>
        <a:ext cx="1657307" cy="1802577"/>
      </dsp:txXfrm>
    </dsp:sp>
    <dsp:sp modelId="{059EEB42-B31F-45C3-A077-2EEBA70043D9}">
      <dsp:nvSpPr>
        <dsp:cNvPr id="0" name=""/>
        <dsp:cNvSpPr/>
      </dsp:nvSpPr>
      <dsp:spPr>
        <a:xfrm>
          <a:off x="4405101" y="1816246"/>
          <a:ext cx="373211" cy="4365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520665"/>
            <a:satOff val="-10816"/>
            <a:lumOff val="-294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405101" y="1903563"/>
        <a:ext cx="261248" cy="261952"/>
      </dsp:txXfrm>
    </dsp:sp>
    <dsp:sp modelId="{9428EA19-C7B5-4897-8D83-E5E15F8A978A}">
      <dsp:nvSpPr>
        <dsp:cNvPr id="0" name=""/>
        <dsp:cNvSpPr/>
      </dsp:nvSpPr>
      <dsp:spPr>
        <a:xfrm>
          <a:off x="4933229" y="1081690"/>
          <a:ext cx="1760429" cy="1905699"/>
        </a:xfrm>
        <a:prstGeom prst="roundRect">
          <a:avLst>
            <a:gd name="adj" fmla="val 10000"/>
          </a:avLst>
        </a:prstGeom>
        <a:solidFill>
          <a:schemeClr val="accent2">
            <a:hueOff val="-694219"/>
            <a:satOff val="-14421"/>
            <a:lumOff val="-39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800" kern="1200"/>
            <a:t>持續整合</a:t>
          </a:r>
          <a:endParaRPr lang="en-US" sz="18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Check-In</a:t>
          </a:r>
          <a:r>
            <a:rPr lang="zh-TW" sz="1400" kern="1200"/>
            <a:t>前測試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Build</a:t>
          </a:r>
          <a:r>
            <a:rPr lang="zh-TW" sz="1400" kern="1200"/>
            <a:t>測試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SmokeTest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400" kern="1200"/>
            <a:t>靜態測試</a:t>
          </a:r>
          <a:endParaRPr lang="en-US" sz="1400" kern="1200"/>
        </a:p>
      </dsp:txBody>
      <dsp:txXfrm>
        <a:off x="4984790" y="1133251"/>
        <a:ext cx="1657307" cy="1802577"/>
      </dsp:txXfrm>
    </dsp:sp>
    <dsp:sp modelId="{A21B2EC6-25F5-4225-97B4-A17657AE944D}">
      <dsp:nvSpPr>
        <dsp:cNvPr id="0" name=""/>
        <dsp:cNvSpPr/>
      </dsp:nvSpPr>
      <dsp:spPr>
        <a:xfrm>
          <a:off x="6869702" y="1816246"/>
          <a:ext cx="373211" cy="4365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041329"/>
            <a:satOff val="-21631"/>
            <a:lumOff val="-588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869702" y="1903563"/>
        <a:ext cx="261248" cy="261952"/>
      </dsp:txXfrm>
    </dsp:sp>
    <dsp:sp modelId="{F4F0D472-4A02-47D2-8EDF-7D69903C517D}">
      <dsp:nvSpPr>
        <dsp:cNvPr id="0" name=""/>
        <dsp:cNvSpPr/>
      </dsp:nvSpPr>
      <dsp:spPr>
        <a:xfrm>
          <a:off x="7397831" y="1081690"/>
          <a:ext cx="1760429" cy="1905699"/>
        </a:xfrm>
        <a:prstGeom prst="roundRect">
          <a:avLst>
            <a:gd name="adj" fmla="val 10000"/>
          </a:avLst>
        </a:prstGeom>
        <a:solidFill>
          <a:schemeClr val="accent2">
            <a:hueOff val="-1041329"/>
            <a:satOff val="-21631"/>
            <a:lumOff val="-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800" kern="1200"/>
            <a:t>持續佈署</a:t>
          </a:r>
          <a:endParaRPr lang="en-US" sz="18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400" kern="1200"/>
            <a:t>整合測試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400" kern="1200"/>
            <a:t>效能測試</a:t>
          </a:r>
          <a:endParaRPr lang="en-US" sz="1400" kern="1200"/>
        </a:p>
      </dsp:txBody>
      <dsp:txXfrm>
        <a:off x="7449392" y="1133251"/>
        <a:ext cx="1657307" cy="180257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368E3F-C76E-4AE1-8EFE-A92E17CB4E62}">
      <dsp:nvSpPr>
        <dsp:cNvPr id="0" name=""/>
        <dsp:cNvSpPr/>
      </dsp:nvSpPr>
      <dsp:spPr>
        <a:xfrm>
          <a:off x="0" y="70"/>
          <a:ext cx="2501798" cy="282268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3000" kern="1200"/>
            <a:t>隨專案</a:t>
          </a:r>
          <a:r>
            <a:rPr lang="en-US" sz="3000" kern="1200"/>
            <a:t>/</a:t>
          </a:r>
          <a:r>
            <a:rPr lang="zh-TW" sz="3000" kern="1200"/>
            <a:t>需求情境而定</a:t>
          </a:r>
          <a:endParaRPr lang="en-US" sz="3000" kern="1200"/>
        </a:p>
      </dsp:txBody>
      <dsp:txXfrm>
        <a:off x="122128" y="122198"/>
        <a:ext cx="2257542" cy="2578425"/>
      </dsp:txXfrm>
    </dsp:sp>
    <dsp:sp modelId="{9F7870F4-8808-48DC-8C64-357D2200358E}">
      <dsp:nvSpPr>
        <dsp:cNvPr id="0" name=""/>
        <dsp:cNvSpPr/>
      </dsp:nvSpPr>
      <dsp:spPr>
        <a:xfrm rot="5400000">
          <a:off x="3596546" y="2151405"/>
          <a:ext cx="2258145" cy="4447641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2700" kern="1200"/>
            <a:t>測試是一個資訊收集的過程 當測試資訊可以認定品質達成目標 即可停止</a:t>
          </a:r>
          <a:endParaRPr lang="en-US" sz="2700" kern="1200"/>
        </a:p>
      </dsp:txBody>
      <dsp:txXfrm rot="-5400000">
        <a:off x="2501798" y="3356387"/>
        <a:ext cx="4337407" cy="2037677"/>
      </dsp:txXfrm>
    </dsp:sp>
    <dsp:sp modelId="{0FFD1802-CFB1-4193-8396-966F23198BCB}">
      <dsp:nvSpPr>
        <dsp:cNvPr id="0" name=""/>
        <dsp:cNvSpPr/>
      </dsp:nvSpPr>
      <dsp:spPr>
        <a:xfrm>
          <a:off x="0" y="2963886"/>
          <a:ext cx="2501798" cy="2822681"/>
        </a:xfrm>
        <a:prstGeom prst="roundRect">
          <a:avLst/>
        </a:prstGeom>
        <a:solidFill>
          <a:schemeClr val="accent2">
            <a:hueOff val="-1041329"/>
            <a:satOff val="-21631"/>
            <a:lumOff val="-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3000" kern="1200"/>
            <a:t>足夠意味著 有足夠的訊息 可以做出好的決策</a:t>
          </a:r>
          <a:endParaRPr lang="en-US" sz="3000" kern="1200"/>
        </a:p>
      </dsp:txBody>
      <dsp:txXfrm>
        <a:off x="122128" y="3086014"/>
        <a:ext cx="2257542" cy="2578425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431D69-561D-43E6-9728-2B1ED4005F20}">
      <dsp:nvSpPr>
        <dsp:cNvPr id="0" name=""/>
        <dsp:cNvSpPr/>
      </dsp:nvSpPr>
      <dsp:spPr>
        <a:xfrm>
          <a:off x="0" y="1061323"/>
          <a:ext cx="6949440" cy="68211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200" kern="1200"/>
            <a:t>小而頻繁的發布</a:t>
          </a:r>
          <a:endParaRPr lang="en-US" sz="2200" kern="1200"/>
        </a:p>
      </dsp:txBody>
      <dsp:txXfrm>
        <a:off x="33298" y="1094621"/>
        <a:ext cx="6882844" cy="615514"/>
      </dsp:txXfrm>
    </dsp:sp>
    <dsp:sp modelId="{099892B0-CFC1-4097-96CA-7408E4C975D1}">
      <dsp:nvSpPr>
        <dsp:cNvPr id="0" name=""/>
        <dsp:cNvSpPr/>
      </dsp:nvSpPr>
      <dsp:spPr>
        <a:xfrm>
          <a:off x="0" y="1806794"/>
          <a:ext cx="6949440" cy="682110"/>
        </a:xfrm>
        <a:prstGeom prst="roundRect">
          <a:avLst/>
        </a:prstGeom>
        <a:solidFill>
          <a:schemeClr val="accent5">
            <a:hueOff val="2278582"/>
            <a:satOff val="-1026"/>
            <a:lumOff val="-127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200" kern="1200"/>
            <a:t>小而簡潔的測試</a:t>
          </a:r>
          <a:endParaRPr lang="en-US" sz="2200" kern="1200"/>
        </a:p>
      </dsp:txBody>
      <dsp:txXfrm>
        <a:off x="33298" y="1840092"/>
        <a:ext cx="6882844" cy="615514"/>
      </dsp:txXfrm>
    </dsp:sp>
    <dsp:sp modelId="{71703A84-5DF3-4728-9162-FCB5742730ED}">
      <dsp:nvSpPr>
        <dsp:cNvPr id="0" name=""/>
        <dsp:cNvSpPr/>
      </dsp:nvSpPr>
      <dsp:spPr>
        <a:xfrm>
          <a:off x="0" y="2552263"/>
          <a:ext cx="6949440" cy="682110"/>
        </a:xfrm>
        <a:prstGeom prst="roundRect">
          <a:avLst/>
        </a:prstGeom>
        <a:solidFill>
          <a:schemeClr val="accent5">
            <a:hueOff val="4557164"/>
            <a:satOff val="-2052"/>
            <a:lumOff val="-25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200" kern="1200"/>
            <a:t>能為用戶帶來一些好處的功能 儘快發布  迅速取得反饋</a:t>
          </a:r>
          <a:endParaRPr lang="en-US" sz="2200" kern="1200"/>
        </a:p>
      </dsp:txBody>
      <dsp:txXfrm>
        <a:off x="33298" y="2585561"/>
        <a:ext cx="6882844" cy="615514"/>
      </dsp:txXfrm>
    </dsp:sp>
    <dsp:sp modelId="{7295EABF-CE2E-494D-8F30-D95F8E5418D0}">
      <dsp:nvSpPr>
        <dsp:cNvPr id="0" name=""/>
        <dsp:cNvSpPr/>
      </dsp:nvSpPr>
      <dsp:spPr>
        <a:xfrm>
          <a:off x="0" y="3297733"/>
          <a:ext cx="6949440" cy="682110"/>
        </a:xfrm>
        <a:prstGeom prst="roundRect">
          <a:avLst/>
        </a:prstGeom>
        <a:solidFill>
          <a:schemeClr val="accent5">
            <a:hueOff val="6835746"/>
            <a:satOff val="-3078"/>
            <a:lumOff val="-38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200" kern="1200"/>
            <a:t>加強單元</a:t>
          </a:r>
          <a:r>
            <a:rPr lang="en-US" sz="2200" kern="1200"/>
            <a:t>/</a:t>
          </a:r>
          <a:r>
            <a:rPr lang="zh-TW" sz="2200" kern="1200"/>
            <a:t>整合測試 減少端對端測試</a:t>
          </a:r>
          <a:endParaRPr lang="en-US" sz="2200" kern="1200"/>
        </a:p>
      </dsp:txBody>
      <dsp:txXfrm>
        <a:off x="33298" y="3331031"/>
        <a:ext cx="6882844" cy="615514"/>
      </dsp:txXfrm>
    </dsp:sp>
    <dsp:sp modelId="{2FABE7B2-4882-4698-8397-5FBA20AA01D8}">
      <dsp:nvSpPr>
        <dsp:cNvPr id="0" name=""/>
        <dsp:cNvSpPr/>
      </dsp:nvSpPr>
      <dsp:spPr>
        <a:xfrm>
          <a:off x="0" y="4043204"/>
          <a:ext cx="6949440" cy="682110"/>
        </a:xfrm>
        <a:prstGeom prst="roundRect">
          <a:avLst/>
        </a:prstGeom>
        <a:solidFill>
          <a:schemeClr val="accent5">
            <a:hueOff val="9114327"/>
            <a:satOff val="-4104"/>
            <a:lumOff val="-50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200" kern="1200"/>
            <a:t>鼓勵團隊優化測試方法</a:t>
          </a:r>
          <a:endParaRPr lang="en-US" sz="2200" kern="1200"/>
        </a:p>
      </dsp:txBody>
      <dsp:txXfrm>
        <a:off x="33298" y="4076502"/>
        <a:ext cx="6882844" cy="6155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7FAE70-48B3-4A9A-A632-3AB9EEB34DF1}">
      <dsp:nvSpPr>
        <dsp:cNvPr id="0" name=""/>
        <dsp:cNvSpPr/>
      </dsp:nvSpPr>
      <dsp:spPr>
        <a:xfrm>
          <a:off x="0" y="505438"/>
          <a:ext cx="6949440" cy="111617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3600" kern="1200"/>
            <a:t>▶包含在軟體開發過程</a:t>
          </a:r>
          <a:endParaRPr lang="en-US" sz="3600" kern="1200"/>
        </a:p>
      </dsp:txBody>
      <dsp:txXfrm>
        <a:off x="54487" y="559925"/>
        <a:ext cx="6840466" cy="1007205"/>
      </dsp:txXfrm>
    </dsp:sp>
    <dsp:sp modelId="{5F318EA0-4E2A-4FCE-B233-524DA4077EAB}">
      <dsp:nvSpPr>
        <dsp:cNvPr id="0" name=""/>
        <dsp:cNvSpPr/>
      </dsp:nvSpPr>
      <dsp:spPr>
        <a:xfrm>
          <a:off x="0" y="1725298"/>
          <a:ext cx="6949440" cy="1116179"/>
        </a:xfrm>
        <a:prstGeom prst="roundRect">
          <a:avLst/>
        </a:prstGeom>
        <a:solidFill>
          <a:schemeClr val="accent5">
            <a:hueOff val="3038109"/>
            <a:satOff val="-1368"/>
            <a:lumOff val="-16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3600" kern="1200"/>
            <a:t>▶確保軟體品質的過程</a:t>
          </a:r>
          <a:endParaRPr lang="en-US" sz="3600" kern="1200"/>
        </a:p>
      </dsp:txBody>
      <dsp:txXfrm>
        <a:off x="54487" y="1779785"/>
        <a:ext cx="6840466" cy="1007205"/>
      </dsp:txXfrm>
    </dsp:sp>
    <dsp:sp modelId="{F550705E-2737-4F2C-A2BA-42075EED09CA}">
      <dsp:nvSpPr>
        <dsp:cNvPr id="0" name=""/>
        <dsp:cNvSpPr/>
      </dsp:nvSpPr>
      <dsp:spPr>
        <a:xfrm>
          <a:off x="0" y="2945158"/>
          <a:ext cx="6949440" cy="1116179"/>
        </a:xfrm>
        <a:prstGeom prst="roundRect">
          <a:avLst/>
        </a:prstGeom>
        <a:solidFill>
          <a:schemeClr val="accent5">
            <a:hueOff val="6076219"/>
            <a:satOff val="-2736"/>
            <a:lumOff val="-33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3600" kern="1200"/>
            <a:t>▶由開發的專案驅動</a:t>
          </a:r>
          <a:endParaRPr lang="en-US" sz="3600" kern="1200"/>
        </a:p>
      </dsp:txBody>
      <dsp:txXfrm>
        <a:off x="54487" y="2999645"/>
        <a:ext cx="6840466" cy="1007205"/>
      </dsp:txXfrm>
    </dsp:sp>
    <dsp:sp modelId="{46F3934B-096E-4381-8C7A-029C632C0F01}">
      <dsp:nvSpPr>
        <dsp:cNvPr id="0" name=""/>
        <dsp:cNvSpPr/>
      </dsp:nvSpPr>
      <dsp:spPr>
        <a:xfrm>
          <a:off x="0" y="4165018"/>
          <a:ext cx="6949440" cy="1116179"/>
        </a:xfrm>
        <a:prstGeom prst="roundRect">
          <a:avLst/>
        </a:prstGeom>
        <a:solidFill>
          <a:schemeClr val="accent5">
            <a:hueOff val="9114327"/>
            <a:satOff val="-4104"/>
            <a:lumOff val="-50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3600" kern="1200"/>
            <a:t>▶根據開發的狀況 調整相應步驟</a:t>
          </a:r>
          <a:endParaRPr lang="en-US" sz="3600" kern="1200"/>
        </a:p>
      </dsp:txBody>
      <dsp:txXfrm>
        <a:off x="54487" y="4219505"/>
        <a:ext cx="6840466" cy="1007205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7E2C74-9FDD-4E63-AE69-83845C6F5D78}">
      <dsp:nvSpPr>
        <dsp:cNvPr id="0" name=""/>
        <dsp:cNvSpPr/>
      </dsp:nvSpPr>
      <dsp:spPr>
        <a:xfrm>
          <a:off x="0" y="1115369"/>
          <a:ext cx="6949440" cy="11161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3600" kern="1200"/>
            <a:t>為受測軟體 建立和撰寫測試個案</a:t>
          </a:r>
          <a:endParaRPr lang="en-US" sz="3600" kern="1200"/>
        </a:p>
      </dsp:txBody>
      <dsp:txXfrm>
        <a:off x="54487" y="1169856"/>
        <a:ext cx="6840466" cy="1007205"/>
      </dsp:txXfrm>
    </dsp:sp>
    <dsp:sp modelId="{C875F0B4-71F6-46ED-9D0A-3D10504E25F6}">
      <dsp:nvSpPr>
        <dsp:cNvPr id="0" name=""/>
        <dsp:cNvSpPr/>
      </dsp:nvSpPr>
      <dsp:spPr>
        <a:xfrm>
          <a:off x="0" y="2335229"/>
          <a:ext cx="6949440" cy="1116179"/>
        </a:xfrm>
        <a:prstGeom prst="roundRect">
          <a:avLst/>
        </a:prstGeom>
        <a:solidFill>
          <a:schemeClr val="accent2">
            <a:hueOff val="-520665"/>
            <a:satOff val="-10816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3600" kern="1200"/>
            <a:t>描述測試步驟</a:t>
          </a:r>
          <a:endParaRPr lang="en-US" sz="3600" kern="1200"/>
        </a:p>
      </dsp:txBody>
      <dsp:txXfrm>
        <a:off x="54487" y="2389716"/>
        <a:ext cx="6840466" cy="1007205"/>
      </dsp:txXfrm>
    </dsp:sp>
    <dsp:sp modelId="{97B95E67-880C-424C-ACFB-1963DE39BBCD}">
      <dsp:nvSpPr>
        <dsp:cNvPr id="0" name=""/>
        <dsp:cNvSpPr/>
      </dsp:nvSpPr>
      <dsp:spPr>
        <a:xfrm>
          <a:off x="0" y="3555088"/>
          <a:ext cx="6949440" cy="1116179"/>
        </a:xfrm>
        <a:prstGeom prst="roundRect">
          <a:avLst/>
        </a:prstGeom>
        <a:solidFill>
          <a:schemeClr val="accent2">
            <a:hueOff val="-1041329"/>
            <a:satOff val="-21631"/>
            <a:lumOff val="-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3600" kern="1200"/>
            <a:t>分析受測系統和理解系統的需求</a:t>
          </a:r>
          <a:endParaRPr lang="en-US" sz="3600" kern="1200"/>
        </a:p>
      </dsp:txBody>
      <dsp:txXfrm>
        <a:off x="54487" y="3609575"/>
        <a:ext cx="6840466" cy="1007205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45BADE-FBCE-4039-8F04-929C163B5F69}">
      <dsp:nvSpPr>
        <dsp:cNvPr id="0" name=""/>
        <dsp:cNvSpPr/>
      </dsp:nvSpPr>
      <dsp:spPr>
        <a:xfrm>
          <a:off x="0" y="940328"/>
          <a:ext cx="6949440" cy="17359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2CB02A-85F4-4F6E-9FDF-3F6B70516C6B}">
      <dsp:nvSpPr>
        <dsp:cNvPr id="0" name=""/>
        <dsp:cNvSpPr/>
      </dsp:nvSpPr>
      <dsp:spPr>
        <a:xfrm>
          <a:off x="525137" y="1330926"/>
          <a:ext cx="954795" cy="9547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229F9C-6B2D-4811-A8AA-783E01A400AA}">
      <dsp:nvSpPr>
        <dsp:cNvPr id="0" name=""/>
        <dsp:cNvSpPr/>
      </dsp:nvSpPr>
      <dsp:spPr>
        <a:xfrm>
          <a:off x="2005070" y="940328"/>
          <a:ext cx="3127248" cy="1735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726" tIns="183726" rIns="183726" bIns="18372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500" kern="1200"/>
            <a:t>分析</a:t>
          </a:r>
          <a:endParaRPr lang="en-US" sz="2500" kern="1200"/>
        </a:p>
      </dsp:txBody>
      <dsp:txXfrm>
        <a:off x="2005070" y="940328"/>
        <a:ext cx="3127248" cy="1735991"/>
      </dsp:txXfrm>
    </dsp:sp>
    <dsp:sp modelId="{021DD908-F173-47F0-AAC8-980DA0983B4B}">
      <dsp:nvSpPr>
        <dsp:cNvPr id="0" name=""/>
        <dsp:cNvSpPr/>
      </dsp:nvSpPr>
      <dsp:spPr>
        <a:xfrm>
          <a:off x="5132318" y="940328"/>
          <a:ext cx="1817121" cy="1735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726" tIns="183726" rIns="183726" bIns="18372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800" kern="1200"/>
            <a:t>要測甚麼 測試的範圍</a:t>
          </a:r>
          <a:endParaRPr lang="en-US" sz="1800" kern="1200"/>
        </a:p>
      </dsp:txBody>
      <dsp:txXfrm>
        <a:off x="5132318" y="940328"/>
        <a:ext cx="1817121" cy="1735991"/>
      </dsp:txXfrm>
    </dsp:sp>
    <dsp:sp modelId="{BA233162-7BB0-4454-B547-AFD4385CFB3D}">
      <dsp:nvSpPr>
        <dsp:cNvPr id="0" name=""/>
        <dsp:cNvSpPr/>
      </dsp:nvSpPr>
      <dsp:spPr>
        <a:xfrm>
          <a:off x="0" y="3110317"/>
          <a:ext cx="6949440" cy="17359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53CD23-CA8C-4A6B-9CFE-378DF83FEE9B}">
      <dsp:nvSpPr>
        <dsp:cNvPr id="0" name=""/>
        <dsp:cNvSpPr/>
      </dsp:nvSpPr>
      <dsp:spPr>
        <a:xfrm>
          <a:off x="525137" y="3500915"/>
          <a:ext cx="954795" cy="9547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007D1F-224E-4420-8411-B4042C42ABF1}">
      <dsp:nvSpPr>
        <dsp:cNvPr id="0" name=""/>
        <dsp:cNvSpPr/>
      </dsp:nvSpPr>
      <dsp:spPr>
        <a:xfrm>
          <a:off x="2005070" y="3110317"/>
          <a:ext cx="3127248" cy="1735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726" tIns="183726" rIns="183726" bIns="18372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500" kern="1200"/>
            <a:t>設計</a:t>
          </a:r>
          <a:endParaRPr lang="en-US" sz="2500" kern="1200"/>
        </a:p>
      </dsp:txBody>
      <dsp:txXfrm>
        <a:off x="2005070" y="3110317"/>
        <a:ext cx="3127248" cy="1735991"/>
      </dsp:txXfrm>
    </dsp:sp>
    <dsp:sp modelId="{8D09511F-FA9B-430C-8492-1DD608E3C5C3}">
      <dsp:nvSpPr>
        <dsp:cNvPr id="0" name=""/>
        <dsp:cNvSpPr/>
      </dsp:nvSpPr>
      <dsp:spPr>
        <a:xfrm>
          <a:off x="5132318" y="3110317"/>
          <a:ext cx="1817121" cy="1735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726" tIns="183726" rIns="183726" bIns="18372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800" kern="1200"/>
            <a:t>要測的重點</a:t>
          </a:r>
          <a:endParaRPr lang="en-US" sz="1800" kern="120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800" kern="1200"/>
            <a:t>測試的順序</a:t>
          </a:r>
          <a:endParaRPr lang="en-US" sz="1800" kern="120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800" kern="1200"/>
            <a:t>要驗證甚麼</a:t>
          </a:r>
          <a:endParaRPr lang="en-US" sz="1800" kern="1200"/>
        </a:p>
      </dsp:txBody>
      <dsp:txXfrm>
        <a:off x="5132318" y="3110317"/>
        <a:ext cx="1817121" cy="1735991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22B650-9A8A-4251-8C66-0A4D55E407F8}">
      <dsp:nvSpPr>
        <dsp:cNvPr id="0" name=""/>
        <dsp:cNvSpPr/>
      </dsp:nvSpPr>
      <dsp:spPr>
        <a:xfrm>
          <a:off x="0" y="367918"/>
          <a:ext cx="6949440" cy="2173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9354" tIns="479044" rIns="539354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2300" kern="1200"/>
            <a:t>情境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2300" kern="1200"/>
            <a:t>案例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2300" kern="1200"/>
            <a:t>達成目的</a:t>
          </a:r>
          <a:endParaRPr lang="en-US" sz="2300" kern="1200"/>
        </a:p>
      </dsp:txBody>
      <dsp:txXfrm>
        <a:off x="0" y="367918"/>
        <a:ext cx="6949440" cy="2173500"/>
      </dsp:txXfrm>
    </dsp:sp>
    <dsp:sp modelId="{A83C8BCE-605B-4274-AAEB-AEF79BB5EDCB}">
      <dsp:nvSpPr>
        <dsp:cNvPr id="0" name=""/>
        <dsp:cNvSpPr/>
      </dsp:nvSpPr>
      <dsp:spPr>
        <a:xfrm>
          <a:off x="347472" y="28438"/>
          <a:ext cx="4864608" cy="6789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871" tIns="0" rIns="183871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300" kern="1200"/>
            <a:t>需求功能</a:t>
          </a:r>
          <a:endParaRPr lang="en-US" sz="2300" kern="1200"/>
        </a:p>
      </dsp:txBody>
      <dsp:txXfrm>
        <a:off x="380616" y="61582"/>
        <a:ext cx="4798320" cy="612672"/>
      </dsp:txXfrm>
    </dsp:sp>
    <dsp:sp modelId="{600F38AC-DF9E-4A98-B0E6-EF76BAD7AD7E}">
      <dsp:nvSpPr>
        <dsp:cNvPr id="0" name=""/>
        <dsp:cNvSpPr/>
      </dsp:nvSpPr>
      <dsp:spPr>
        <a:xfrm>
          <a:off x="0" y="3005098"/>
          <a:ext cx="6949440" cy="2753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041329"/>
              <a:satOff val="-21631"/>
              <a:lumOff val="-58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9354" tIns="479044" rIns="539354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2300" kern="1200"/>
            <a:t>影響模組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2300" kern="1200"/>
            <a:t>易用性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2300" kern="1200"/>
            <a:t>安全性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2300" kern="1200"/>
            <a:t>效能</a:t>
          </a:r>
          <a:endParaRPr lang="en-US" sz="2300" kern="1200"/>
        </a:p>
      </dsp:txBody>
      <dsp:txXfrm>
        <a:off x="0" y="3005098"/>
        <a:ext cx="6949440" cy="2753100"/>
      </dsp:txXfrm>
    </dsp:sp>
    <dsp:sp modelId="{6A610B5C-B468-4C9F-AF72-A11AADC361BD}">
      <dsp:nvSpPr>
        <dsp:cNvPr id="0" name=""/>
        <dsp:cNvSpPr/>
      </dsp:nvSpPr>
      <dsp:spPr>
        <a:xfrm>
          <a:off x="347472" y="2665618"/>
          <a:ext cx="4864608" cy="678960"/>
        </a:xfrm>
        <a:prstGeom prst="roundRect">
          <a:avLst/>
        </a:prstGeom>
        <a:solidFill>
          <a:schemeClr val="accent2">
            <a:hueOff val="-1041329"/>
            <a:satOff val="-21631"/>
            <a:lumOff val="-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871" tIns="0" rIns="183871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300" kern="1200"/>
            <a:t>程式模組</a:t>
          </a:r>
          <a:endParaRPr lang="en-US" sz="2300" kern="1200"/>
        </a:p>
      </dsp:txBody>
      <dsp:txXfrm>
        <a:off x="380616" y="2698762"/>
        <a:ext cx="4798320" cy="612672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4F16F5-AD76-4B64-9EF9-5A2C5033B486}">
      <dsp:nvSpPr>
        <dsp:cNvPr id="0" name=""/>
        <dsp:cNvSpPr/>
      </dsp:nvSpPr>
      <dsp:spPr>
        <a:xfrm>
          <a:off x="0" y="62053"/>
          <a:ext cx="6949440" cy="10541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0:</a:t>
          </a:r>
          <a:r>
            <a:rPr lang="zh-TW" sz="3400" kern="1200"/>
            <a:t>沒有文件</a:t>
          </a:r>
          <a:endParaRPr lang="en-US" sz="3400" kern="1200"/>
        </a:p>
      </dsp:txBody>
      <dsp:txXfrm>
        <a:off x="51460" y="113513"/>
        <a:ext cx="6846520" cy="951250"/>
      </dsp:txXfrm>
    </dsp:sp>
    <dsp:sp modelId="{A83802FA-46D2-4E05-92D0-561F876E85C9}">
      <dsp:nvSpPr>
        <dsp:cNvPr id="0" name=""/>
        <dsp:cNvSpPr/>
      </dsp:nvSpPr>
      <dsp:spPr>
        <a:xfrm>
          <a:off x="0" y="1214143"/>
          <a:ext cx="6949440" cy="1054170"/>
        </a:xfrm>
        <a:prstGeom prst="roundRect">
          <a:avLst/>
        </a:prstGeom>
        <a:solidFill>
          <a:schemeClr val="accent2">
            <a:hueOff val="-260332"/>
            <a:satOff val="-5408"/>
            <a:lumOff val="-1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1:</a:t>
          </a:r>
          <a:r>
            <a:rPr lang="zh-TW" sz="3400" kern="1200"/>
            <a:t>簡單敘述</a:t>
          </a:r>
          <a:endParaRPr lang="en-US" sz="3400" kern="1200"/>
        </a:p>
      </dsp:txBody>
      <dsp:txXfrm>
        <a:off x="51460" y="1265603"/>
        <a:ext cx="6846520" cy="951250"/>
      </dsp:txXfrm>
    </dsp:sp>
    <dsp:sp modelId="{B4FB6B95-1AD6-4809-AF48-CCA6DD4D0C89}">
      <dsp:nvSpPr>
        <dsp:cNvPr id="0" name=""/>
        <dsp:cNvSpPr/>
      </dsp:nvSpPr>
      <dsp:spPr>
        <a:xfrm>
          <a:off x="0" y="2366233"/>
          <a:ext cx="6949440" cy="1054170"/>
        </a:xfrm>
        <a:prstGeom prst="roundRect">
          <a:avLst/>
        </a:prstGeom>
        <a:solidFill>
          <a:schemeClr val="accent2">
            <a:hueOff val="-520665"/>
            <a:satOff val="-10816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2:</a:t>
          </a:r>
          <a:r>
            <a:rPr lang="zh-TW" sz="3400" kern="1200"/>
            <a:t>簡單執行步驟</a:t>
          </a:r>
          <a:endParaRPr lang="en-US" sz="3400" kern="1200"/>
        </a:p>
      </dsp:txBody>
      <dsp:txXfrm>
        <a:off x="51460" y="2417693"/>
        <a:ext cx="6846520" cy="951250"/>
      </dsp:txXfrm>
    </dsp:sp>
    <dsp:sp modelId="{E4267A6E-75BE-49CF-8DB1-9EAD3EEF34D5}">
      <dsp:nvSpPr>
        <dsp:cNvPr id="0" name=""/>
        <dsp:cNvSpPr/>
      </dsp:nvSpPr>
      <dsp:spPr>
        <a:xfrm>
          <a:off x="0" y="3518324"/>
          <a:ext cx="6949440" cy="1054170"/>
        </a:xfrm>
        <a:prstGeom prst="roundRect">
          <a:avLst/>
        </a:prstGeom>
        <a:solidFill>
          <a:schemeClr val="accent2">
            <a:hueOff val="-780997"/>
            <a:satOff val="-16223"/>
            <a:lumOff val="-4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3:</a:t>
          </a:r>
          <a:r>
            <a:rPr lang="zh-TW" sz="3400" kern="1200"/>
            <a:t>對每個步驟有詳細的操作說明</a:t>
          </a:r>
          <a:endParaRPr lang="en-US" sz="3400" kern="1200"/>
        </a:p>
      </dsp:txBody>
      <dsp:txXfrm>
        <a:off x="51460" y="3569784"/>
        <a:ext cx="6846520" cy="951250"/>
      </dsp:txXfrm>
    </dsp:sp>
    <dsp:sp modelId="{E5BDC4DB-C06B-41B0-991C-E4F881EE3A1B}">
      <dsp:nvSpPr>
        <dsp:cNvPr id="0" name=""/>
        <dsp:cNvSpPr/>
      </dsp:nvSpPr>
      <dsp:spPr>
        <a:xfrm>
          <a:off x="0" y="4670414"/>
          <a:ext cx="6949440" cy="1054170"/>
        </a:xfrm>
        <a:prstGeom prst="roundRect">
          <a:avLst/>
        </a:prstGeom>
        <a:solidFill>
          <a:schemeClr val="accent2">
            <a:hueOff val="-1041329"/>
            <a:satOff val="-21631"/>
            <a:lumOff val="-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4:</a:t>
          </a:r>
          <a:r>
            <a:rPr lang="zh-TW" sz="3400" kern="1200"/>
            <a:t>有對應的自動化程式</a:t>
          </a:r>
          <a:endParaRPr lang="en-US" sz="3400" kern="1200"/>
        </a:p>
      </dsp:txBody>
      <dsp:txXfrm>
        <a:off x="51460" y="4721874"/>
        <a:ext cx="6846520" cy="951250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C25C3-F69B-4CA3-A6D8-87B4AAE201B8}">
      <dsp:nvSpPr>
        <dsp:cNvPr id="0" name=""/>
        <dsp:cNvSpPr/>
      </dsp:nvSpPr>
      <dsp:spPr>
        <a:xfrm>
          <a:off x="0" y="505439"/>
          <a:ext cx="6949440" cy="11161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3600" kern="1200"/>
            <a:t>新功能 需增加測試個案</a:t>
          </a:r>
          <a:endParaRPr lang="en-US" sz="3600" kern="1200"/>
        </a:p>
      </dsp:txBody>
      <dsp:txXfrm>
        <a:off x="54487" y="559926"/>
        <a:ext cx="6840466" cy="1007205"/>
      </dsp:txXfrm>
    </dsp:sp>
    <dsp:sp modelId="{983CCF39-425A-4DD7-A06B-FE03589A4A9D}">
      <dsp:nvSpPr>
        <dsp:cNvPr id="0" name=""/>
        <dsp:cNvSpPr/>
      </dsp:nvSpPr>
      <dsp:spPr>
        <a:xfrm>
          <a:off x="0" y="1725299"/>
          <a:ext cx="6949440" cy="1116179"/>
        </a:xfrm>
        <a:prstGeom prst="roundRect">
          <a:avLst/>
        </a:prstGeom>
        <a:solidFill>
          <a:schemeClr val="accent2">
            <a:hueOff val="-347110"/>
            <a:satOff val="-7210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3600" kern="1200"/>
            <a:t>重大</a:t>
          </a:r>
          <a:r>
            <a:rPr lang="en-US" sz="3600" kern="1200"/>
            <a:t>BUG</a:t>
          </a:r>
          <a:r>
            <a:rPr lang="zh-TW" sz="3600" kern="1200"/>
            <a:t> 增加測試個案</a:t>
          </a:r>
          <a:endParaRPr lang="en-US" sz="3600" kern="1200"/>
        </a:p>
      </dsp:txBody>
      <dsp:txXfrm>
        <a:off x="54487" y="1779786"/>
        <a:ext cx="6840466" cy="1007205"/>
      </dsp:txXfrm>
    </dsp:sp>
    <dsp:sp modelId="{903AC69B-49BA-40BD-AA9D-7E81414EE720}">
      <dsp:nvSpPr>
        <dsp:cNvPr id="0" name=""/>
        <dsp:cNvSpPr/>
      </dsp:nvSpPr>
      <dsp:spPr>
        <a:xfrm>
          <a:off x="0" y="2945158"/>
          <a:ext cx="6949440" cy="1116179"/>
        </a:xfrm>
        <a:prstGeom prst="roundRect">
          <a:avLst/>
        </a:prstGeom>
        <a:solidFill>
          <a:schemeClr val="accent2">
            <a:hueOff val="-694219"/>
            <a:satOff val="-14421"/>
            <a:lumOff val="-39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3600" kern="1200"/>
            <a:t>某些功能已無使用 取消測試個案</a:t>
          </a:r>
          <a:endParaRPr lang="en-US" sz="3600" kern="1200"/>
        </a:p>
      </dsp:txBody>
      <dsp:txXfrm>
        <a:off x="54487" y="2999645"/>
        <a:ext cx="6840466" cy="1007205"/>
      </dsp:txXfrm>
    </dsp:sp>
    <dsp:sp modelId="{22E9A2BE-972B-48B6-8D2D-38B17035C06E}">
      <dsp:nvSpPr>
        <dsp:cNvPr id="0" name=""/>
        <dsp:cNvSpPr/>
      </dsp:nvSpPr>
      <dsp:spPr>
        <a:xfrm>
          <a:off x="0" y="4165018"/>
          <a:ext cx="6949440" cy="1116179"/>
        </a:xfrm>
        <a:prstGeom prst="roundRect">
          <a:avLst/>
        </a:prstGeom>
        <a:solidFill>
          <a:schemeClr val="accent2">
            <a:hueOff val="-1041329"/>
            <a:satOff val="-21631"/>
            <a:lumOff val="-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3600" kern="1200"/>
            <a:t>發現重複或不正確的測試個案</a:t>
          </a:r>
          <a:endParaRPr lang="en-US" sz="3600" kern="1200"/>
        </a:p>
      </dsp:txBody>
      <dsp:txXfrm>
        <a:off x="54487" y="4219505"/>
        <a:ext cx="6840466" cy="1007205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B5DF74-F04F-40CE-B3C1-12E915F8F774}">
      <dsp:nvSpPr>
        <dsp:cNvPr id="0" name=""/>
        <dsp:cNvSpPr/>
      </dsp:nvSpPr>
      <dsp:spPr>
        <a:xfrm>
          <a:off x="0" y="47316"/>
          <a:ext cx="6949440" cy="102316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3300" kern="1200"/>
            <a:t>做完的定義</a:t>
          </a:r>
          <a:r>
            <a:rPr lang="en-US" sz="3300" kern="1200"/>
            <a:t>/</a:t>
          </a:r>
          <a:r>
            <a:rPr lang="zh-TW" sz="3300" kern="1200"/>
            <a:t>測試進入條件</a:t>
          </a:r>
          <a:endParaRPr lang="en-US" sz="3300" kern="1200"/>
        </a:p>
      </dsp:txBody>
      <dsp:txXfrm>
        <a:off x="49947" y="97263"/>
        <a:ext cx="6849546" cy="923271"/>
      </dsp:txXfrm>
    </dsp:sp>
    <dsp:sp modelId="{02259D03-0D4F-49FE-B0AB-DE6005A99AE8}">
      <dsp:nvSpPr>
        <dsp:cNvPr id="0" name=""/>
        <dsp:cNvSpPr/>
      </dsp:nvSpPr>
      <dsp:spPr>
        <a:xfrm>
          <a:off x="0" y="1165521"/>
          <a:ext cx="6949440" cy="1023165"/>
        </a:xfrm>
        <a:prstGeom prst="roundRect">
          <a:avLst/>
        </a:prstGeom>
        <a:solidFill>
          <a:schemeClr val="accent2">
            <a:hueOff val="-520665"/>
            <a:satOff val="-10816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3300" kern="1200"/>
            <a:t>冒煙測試</a:t>
          </a:r>
          <a:r>
            <a:rPr lang="en-US" sz="3300" kern="1200"/>
            <a:t>(Smoke Testing)</a:t>
          </a:r>
        </a:p>
      </dsp:txBody>
      <dsp:txXfrm>
        <a:off x="49947" y="1215468"/>
        <a:ext cx="6849546" cy="923271"/>
      </dsp:txXfrm>
    </dsp:sp>
    <dsp:sp modelId="{B7E4F794-D461-4987-9F2C-A3FC50714E52}">
      <dsp:nvSpPr>
        <dsp:cNvPr id="0" name=""/>
        <dsp:cNvSpPr/>
      </dsp:nvSpPr>
      <dsp:spPr>
        <a:xfrm>
          <a:off x="0" y="2188686"/>
          <a:ext cx="6949440" cy="2527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645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sz="2600" kern="1200"/>
            <a:t>源至硬體測試</a:t>
          </a:r>
          <a:endParaRPr lang="en-US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sz="2600" kern="1200"/>
            <a:t>事先開立</a:t>
          </a:r>
          <a:endParaRPr lang="en-US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sz="2600" kern="1200"/>
            <a:t>可用自動化測試</a:t>
          </a:r>
          <a:endParaRPr lang="en-US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sz="2600" kern="1200"/>
            <a:t>涵蓋範圍廣 但未深入各情境細節測試</a:t>
          </a:r>
          <a:endParaRPr lang="en-US" sz="2600" kern="1200"/>
        </a:p>
      </dsp:txBody>
      <dsp:txXfrm>
        <a:off x="0" y="2188686"/>
        <a:ext cx="6949440" cy="2527470"/>
      </dsp:txXfrm>
    </dsp:sp>
    <dsp:sp modelId="{2D0311AD-B48F-40D8-ABEE-A58E14C0214F}">
      <dsp:nvSpPr>
        <dsp:cNvPr id="0" name=""/>
        <dsp:cNvSpPr/>
      </dsp:nvSpPr>
      <dsp:spPr>
        <a:xfrm>
          <a:off x="0" y="4716156"/>
          <a:ext cx="6949440" cy="1023165"/>
        </a:xfrm>
        <a:prstGeom prst="roundRect">
          <a:avLst/>
        </a:prstGeom>
        <a:solidFill>
          <a:schemeClr val="accent2">
            <a:hueOff val="-1041329"/>
            <a:satOff val="-21631"/>
            <a:lumOff val="-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3300" kern="1200"/>
            <a:t>探索性測試</a:t>
          </a:r>
          <a:r>
            <a:rPr lang="en-US" sz="3300" kern="1200"/>
            <a:t>(Exploratory Testing)</a:t>
          </a:r>
        </a:p>
      </dsp:txBody>
      <dsp:txXfrm>
        <a:off x="49947" y="4766103"/>
        <a:ext cx="6849546" cy="923271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961737-BC97-4396-8445-61DF507E3EC8}">
      <dsp:nvSpPr>
        <dsp:cNvPr id="0" name=""/>
        <dsp:cNvSpPr/>
      </dsp:nvSpPr>
      <dsp:spPr>
        <a:xfrm>
          <a:off x="0" y="59938"/>
          <a:ext cx="6949440" cy="102316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3300" kern="1200"/>
            <a:t>新完成功能</a:t>
          </a:r>
          <a:endParaRPr lang="en-US" sz="3300" kern="1200"/>
        </a:p>
      </dsp:txBody>
      <dsp:txXfrm>
        <a:off x="49947" y="109885"/>
        <a:ext cx="6849546" cy="923271"/>
      </dsp:txXfrm>
    </dsp:sp>
    <dsp:sp modelId="{A57D430D-5A54-4D33-8E3A-C35D62981118}">
      <dsp:nvSpPr>
        <dsp:cNvPr id="0" name=""/>
        <dsp:cNvSpPr/>
      </dsp:nvSpPr>
      <dsp:spPr>
        <a:xfrm>
          <a:off x="0" y="1083103"/>
          <a:ext cx="6949440" cy="614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645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sz="2600" kern="1200"/>
            <a:t>即時進行 使</a:t>
          </a:r>
          <a:r>
            <a:rPr lang="en-US" sz="2600" kern="1200"/>
            <a:t>RD</a:t>
          </a:r>
          <a:r>
            <a:rPr lang="zh-TW" sz="2600" kern="1200"/>
            <a:t>可以儘快得到回饋</a:t>
          </a:r>
          <a:endParaRPr lang="en-US" sz="2600" kern="1200"/>
        </a:p>
      </dsp:txBody>
      <dsp:txXfrm>
        <a:off x="0" y="1083103"/>
        <a:ext cx="6949440" cy="614790"/>
      </dsp:txXfrm>
    </dsp:sp>
    <dsp:sp modelId="{9DDEA843-2077-4D9B-929E-B2FB02002738}">
      <dsp:nvSpPr>
        <dsp:cNvPr id="0" name=""/>
        <dsp:cNvSpPr/>
      </dsp:nvSpPr>
      <dsp:spPr>
        <a:xfrm>
          <a:off x="0" y="1697893"/>
          <a:ext cx="6949440" cy="1023165"/>
        </a:xfrm>
        <a:prstGeom prst="roundRect">
          <a:avLst/>
        </a:prstGeom>
        <a:solidFill>
          <a:schemeClr val="accent2">
            <a:hueOff val="-1041329"/>
            <a:satOff val="-21631"/>
            <a:lumOff val="-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3300" kern="1200"/>
            <a:t>測試策略</a:t>
          </a:r>
          <a:endParaRPr lang="en-US" sz="3300" kern="1200"/>
        </a:p>
      </dsp:txBody>
      <dsp:txXfrm>
        <a:off x="49947" y="1747840"/>
        <a:ext cx="6849546" cy="923271"/>
      </dsp:txXfrm>
    </dsp:sp>
    <dsp:sp modelId="{D0251207-8447-4127-8211-AF78E027F83B}">
      <dsp:nvSpPr>
        <dsp:cNvPr id="0" name=""/>
        <dsp:cNvSpPr/>
      </dsp:nvSpPr>
      <dsp:spPr>
        <a:xfrm>
          <a:off x="0" y="2721058"/>
          <a:ext cx="6949440" cy="3005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645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sz="2600" kern="1200"/>
            <a:t>先針對最常見環境平台測試</a:t>
          </a:r>
          <a:endParaRPr lang="en-US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sz="2600" kern="1200"/>
            <a:t>先確認邏輯</a:t>
          </a:r>
          <a:r>
            <a:rPr lang="en-US" sz="2600" kern="1200"/>
            <a:t>/</a:t>
          </a:r>
          <a:r>
            <a:rPr lang="zh-TW" sz="2600" kern="1200"/>
            <a:t>行為</a:t>
          </a:r>
          <a:endParaRPr lang="en-US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sz="2600" kern="1200"/>
            <a:t>詳細功能</a:t>
          </a:r>
          <a:endParaRPr lang="en-US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/>
            <a:t>UI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sz="2600" kern="1200"/>
            <a:t>功能間組合使用</a:t>
          </a:r>
          <a:endParaRPr lang="en-US" sz="2600" kern="1200"/>
        </a:p>
      </dsp:txBody>
      <dsp:txXfrm>
        <a:off x="0" y="2721058"/>
        <a:ext cx="6949440" cy="3005640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5B4823-6734-4424-8499-E5795DEFE695}">
      <dsp:nvSpPr>
        <dsp:cNvPr id="0" name=""/>
        <dsp:cNvSpPr/>
      </dsp:nvSpPr>
      <dsp:spPr>
        <a:xfrm>
          <a:off x="0" y="107931"/>
          <a:ext cx="6949440" cy="9301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3000" kern="1200"/>
            <a:t>持續回歸測試</a:t>
          </a:r>
          <a:endParaRPr lang="en-US" sz="3000" kern="1200"/>
        </a:p>
      </dsp:txBody>
      <dsp:txXfrm>
        <a:off x="45406" y="153337"/>
        <a:ext cx="6858628" cy="839338"/>
      </dsp:txXfrm>
    </dsp:sp>
    <dsp:sp modelId="{75B22ABB-CC2C-49D7-8B64-DBAA90179002}">
      <dsp:nvSpPr>
        <dsp:cNvPr id="0" name=""/>
        <dsp:cNvSpPr/>
      </dsp:nvSpPr>
      <dsp:spPr>
        <a:xfrm>
          <a:off x="0" y="1038081"/>
          <a:ext cx="6949440" cy="543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645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sz="2300" kern="1200"/>
            <a:t>程式有修改就要進行</a:t>
          </a:r>
          <a:endParaRPr lang="en-US" sz="2300" kern="1200"/>
        </a:p>
      </dsp:txBody>
      <dsp:txXfrm>
        <a:off x="0" y="1038081"/>
        <a:ext cx="6949440" cy="543375"/>
      </dsp:txXfrm>
    </dsp:sp>
    <dsp:sp modelId="{755D4007-6F4E-4D23-93E3-AC05254D3914}">
      <dsp:nvSpPr>
        <dsp:cNvPr id="0" name=""/>
        <dsp:cNvSpPr/>
      </dsp:nvSpPr>
      <dsp:spPr>
        <a:xfrm>
          <a:off x="0" y="1581456"/>
          <a:ext cx="6949440" cy="930150"/>
        </a:xfrm>
        <a:prstGeom prst="roundRect">
          <a:avLst/>
        </a:prstGeom>
        <a:solidFill>
          <a:schemeClr val="accent2">
            <a:hueOff val="-1041329"/>
            <a:satOff val="-21631"/>
            <a:lumOff val="-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3000" kern="1200"/>
            <a:t>探索性測試</a:t>
          </a:r>
          <a:endParaRPr lang="en-US" sz="3000" kern="1200"/>
        </a:p>
      </dsp:txBody>
      <dsp:txXfrm>
        <a:off x="45406" y="1626862"/>
        <a:ext cx="6858628" cy="839338"/>
      </dsp:txXfrm>
    </dsp:sp>
    <dsp:sp modelId="{A81E8C3D-1CA9-48B8-AB4B-3DF953E4D482}">
      <dsp:nvSpPr>
        <dsp:cNvPr id="0" name=""/>
        <dsp:cNvSpPr/>
      </dsp:nvSpPr>
      <dsp:spPr>
        <a:xfrm>
          <a:off x="0" y="2511606"/>
          <a:ext cx="6949440" cy="3167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645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sz="2300" kern="1200"/>
            <a:t>快速和低成本方式進行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sz="2300" kern="1200"/>
            <a:t>針對特殊狀況測試</a:t>
          </a:r>
          <a:endParaRPr lang="en-US" sz="2300" kern="1200"/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EX:</a:t>
          </a:r>
        </a:p>
        <a:p>
          <a:pPr marL="685800" lvl="3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sz="2300" kern="1200"/>
            <a:t>確認修改影響到誰</a:t>
          </a:r>
          <a:endParaRPr lang="en-US" sz="2300" kern="1200"/>
        </a:p>
        <a:p>
          <a:pPr marL="685800" lvl="3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sz="2300" kern="1200"/>
            <a:t>確認那些地方也有相同問題</a:t>
          </a:r>
          <a:endParaRPr lang="en-US" sz="2300" kern="1200"/>
        </a:p>
        <a:p>
          <a:pPr marL="685800" lvl="3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sz="2300" kern="1200"/>
            <a:t>確認難以重現的問題如何重現</a:t>
          </a:r>
          <a:endParaRPr lang="en-US" sz="2300" kern="1200"/>
        </a:p>
      </dsp:txBody>
      <dsp:txXfrm>
        <a:off x="0" y="2511606"/>
        <a:ext cx="6949440" cy="3167099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C79BFB-F4DF-4CBB-ADB6-D241B2BEDBFC}">
      <dsp:nvSpPr>
        <dsp:cNvPr id="0" name=""/>
        <dsp:cNvSpPr/>
      </dsp:nvSpPr>
      <dsp:spPr>
        <a:xfrm>
          <a:off x="0" y="161908"/>
          <a:ext cx="6949440" cy="6821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200" kern="1200"/>
            <a:t>前半段</a:t>
          </a:r>
          <a:endParaRPr lang="en-US" sz="2200" kern="1200"/>
        </a:p>
      </dsp:txBody>
      <dsp:txXfrm>
        <a:off x="33298" y="195206"/>
        <a:ext cx="6882844" cy="615514"/>
      </dsp:txXfrm>
    </dsp:sp>
    <dsp:sp modelId="{0B539FC6-538F-4E7B-B240-C436005DAE19}">
      <dsp:nvSpPr>
        <dsp:cNvPr id="0" name=""/>
        <dsp:cNvSpPr/>
      </dsp:nvSpPr>
      <dsp:spPr>
        <a:xfrm>
          <a:off x="0" y="844018"/>
          <a:ext cx="6949440" cy="2049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64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sz="1700" kern="1200"/>
            <a:t>需要多發現錯誤</a:t>
          </a:r>
          <a:r>
            <a:rPr lang="en-US" sz="1700" kern="1200"/>
            <a:t>(70%</a:t>
          </a:r>
          <a:r>
            <a:rPr lang="zh-TW" sz="1700" kern="1200"/>
            <a:t>以上</a:t>
          </a:r>
          <a:r>
            <a:rPr lang="en-US" sz="1700" kern="1200"/>
            <a:t>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sz="1700" kern="1200"/>
            <a:t>強調深度</a:t>
          </a:r>
          <a:endParaRPr lang="en-US" sz="1700" kern="120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sz="1700" kern="1200"/>
            <a:t>最容易發現錯誤的地方</a:t>
          </a:r>
          <a:endParaRPr lang="en-US" sz="1700" kern="120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sz="1700" kern="1200"/>
            <a:t>容易出錯的</a:t>
          </a:r>
          <a:r>
            <a:rPr lang="en-US" sz="1700" kern="1200"/>
            <a:t>TestCase</a:t>
          </a:r>
          <a:r>
            <a:rPr lang="zh-TW" sz="1700" kern="1200"/>
            <a:t>要先執行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sz="1700" kern="1200"/>
            <a:t>有執行障礙要及早排除</a:t>
          </a:r>
          <a:endParaRPr lang="en-US" sz="1700" kern="1200"/>
        </a:p>
      </dsp:txBody>
      <dsp:txXfrm>
        <a:off x="0" y="844018"/>
        <a:ext cx="6949440" cy="2049300"/>
      </dsp:txXfrm>
    </dsp:sp>
    <dsp:sp modelId="{758B46BB-8B8A-4B02-BBC2-192C11A1DDAD}">
      <dsp:nvSpPr>
        <dsp:cNvPr id="0" name=""/>
        <dsp:cNvSpPr/>
      </dsp:nvSpPr>
      <dsp:spPr>
        <a:xfrm>
          <a:off x="0" y="2893318"/>
          <a:ext cx="6949440" cy="682110"/>
        </a:xfrm>
        <a:prstGeom prst="roundRect">
          <a:avLst/>
        </a:prstGeom>
        <a:solidFill>
          <a:schemeClr val="accent2">
            <a:hueOff val="-1041329"/>
            <a:satOff val="-21631"/>
            <a:lumOff val="-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200" kern="1200"/>
            <a:t>後半段</a:t>
          </a:r>
          <a:endParaRPr lang="en-US" sz="2200" kern="1200"/>
        </a:p>
      </dsp:txBody>
      <dsp:txXfrm>
        <a:off x="33298" y="2926616"/>
        <a:ext cx="6882844" cy="615514"/>
      </dsp:txXfrm>
    </dsp:sp>
    <dsp:sp modelId="{CEDF46E2-1B9F-4CE6-AAAE-C4425469D0FB}">
      <dsp:nvSpPr>
        <dsp:cNvPr id="0" name=""/>
        <dsp:cNvSpPr/>
      </dsp:nvSpPr>
      <dsp:spPr>
        <a:xfrm>
          <a:off x="0" y="3575429"/>
          <a:ext cx="6949440" cy="2049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64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sz="1700" kern="1200"/>
            <a:t>從</a:t>
          </a:r>
          <a:r>
            <a:rPr lang="en-US" sz="1700" kern="1200"/>
            <a:t>User</a:t>
          </a:r>
          <a:r>
            <a:rPr lang="zh-TW" sz="1700" kern="1200"/>
            <a:t>角度出發</a:t>
          </a:r>
          <a:endParaRPr lang="en-US" sz="1700" kern="120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sz="1700" kern="1200"/>
            <a:t>對</a:t>
          </a:r>
          <a:r>
            <a:rPr lang="en-US" sz="1700" kern="1200"/>
            <a:t>User</a:t>
          </a:r>
          <a:r>
            <a:rPr lang="zh-TW" sz="1700" kern="1200"/>
            <a:t>有用</a:t>
          </a:r>
          <a:r>
            <a:rPr lang="en-US" sz="1700" kern="1200"/>
            <a:t>/</a:t>
          </a:r>
          <a:r>
            <a:rPr lang="zh-TW" sz="1700" kern="1200"/>
            <a:t>常用的情境要多進行測試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sz="1700" kern="1200"/>
            <a:t>強調廣度</a:t>
          </a:r>
          <a:endParaRPr lang="en-US" sz="1700" kern="120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sz="1700" kern="1200"/>
            <a:t>各種不同型態的測試</a:t>
          </a:r>
          <a:endParaRPr lang="en-US" sz="1700" kern="120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sz="1700" kern="1200"/>
            <a:t>各種不同的環境組合</a:t>
          </a:r>
          <a:endParaRPr lang="en-US" sz="1700" kern="1200"/>
        </a:p>
      </dsp:txBody>
      <dsp:txXfrm>
        <a:off x="0" y="3575429"/>
        <a:ext cx="6949440" cy="2049300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0A63C7-9BA2-4AD6-A9C7-218F05F16FEC}">
      <dsp:nvSpPr>
        <dsp:cNvPr id="0" name=""/>
        <dsp:cNvSpPr/>
      </dsp:nvSpPr>
      <dsp:spPr>
        <a:xfrm>
          <a:off x="0" y="41129"/>
          <a:ext cx="6949440" cy="13332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4300" kern="1200"/>
            <a:t>甚麼是回歸測試</a:t>
          </a:r>
          <a:endParaRPr lang="en-US" sz="4300" kern="1200"/>
        </a:p>
      </dsp:txBody>
      <dsp:txXfrm>
        <a:off x="65082" y="106211"/>
        <a:ext cx="6819276" cy="1203051"/>
      </dsp:txXfrm>
    </dsp:sp>
    <dsp:sp modelId="{CA83FF60-CC7F-496E-8238-DDDCE7A59FE0}">
      <dsp:nvSpPr>
        <dsp:cNvPr id="0" name=""/>
        <dsp:cNvSpPr/>
      </dsp:nvSpPr>
      <dsp:spPr>
        <a:xfrm>
          <a:off x="0" y="1498184"/>
          <a:ext cx="6949440" cy="1333215"/>
        </a:xfrm>
        <a:prstGeom prst="roundRect">
          <a:avLst/>
        </a:prstGeom>
        <a:solidFill>
          <a:schemeClr val="accent5">
            <a:hueOff val="3038109"/>
            <a:satOff val="-1368"/>
            <a:lumOff val="-16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4300" kern="1200" dirty="0"/>
            <a:t>何時要進行回歸測試</a:t>
          </a:r>
          <a:endParaRPr lang="en-US" sz="4300" kern="1200" dirty="0"/>
        </a:p>
      </dsp:txBody>
      <dsp:txXfrm>
        <a:off x="65082" y="1563266"/>
        <a:ext cx="6819276" cy="1203051"/>
      </dsp:txXfrm>
    </dsp:sp>
    <dsp:sp modelId="{BB20CC55-BE58-4C67-8E39-AD0EB5CF00F0}">
      <dsp:nvSpPr>
        <dsp:cNvPr id="0" name=""/>
        <dsp:cNvSpPr/>
      </dsp:nvSpPr>
      <dsp:spPr>
        <a:xfrm>
          <a:off x="0" y="2955238"/>
          <a:ext cx="6949440" cy="1333215"/>
        </a:xfrm>
        <a:prstGeom prst="roundRect">
          <a:avLst/>
        </a:prstGeom>
        <a:solidFill>
          <a:schemeClr val="accent5">
            <a:hueOff val="6076219"/>
            <a:satOff val="-2736"/>
            <a:lumOff val="-33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4300" kern="1200"/>
            <a:t>怎樣會讓回歸測試有效率</a:t>
          </a:r>
          <a:endParaRPr lang="en-US" sz="4300" kern="1200"/>
        </a:p>
      </dsp:txBody>
      <dsp:txXfrm>
        <a:off x="65082" y="3020320"/>
        <a:ext cx="6819276" cy="1203051"/>
      </dsp:txXfrm>
    </dsp:sp>
    <dsp:sp modelId="{207DB873-D813-47C6-8FDA-7C888154A317}">
      <dsp:nvSpPr>
        <dsp:cNvPr id="0" name=""/>
        <dsp:cNvSpPr/>
      </dsp:nvSpPr>
      <dsp:spPr>
        <a:xfrm>
          <a:off x="0" y="4412293"/>
          <a:ext cx="6949440" cy="1333215"/>
        </a:xfrm>
        <a:prstGeom prst="roundRect">
          <a:avLst/>
        </a:prstGeom>
        <a:solidFill>
          <a:schemeClr val="accent5">
            <a:hueOff val="9114327"/>
            <a:satOff val="-4104"/>
            <a:lumOff val="-50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4300" kern="1200"/>
            <a:t>如何進行回歸測試</a:t>
          </a:r>
          <a:endParaRPr lang="en-US" sz="4300" kern="1200"/>
        </a:p>
      </dsp:txBody>
      <dsp:txXfrm>
        <a:off x="65082" y="4477375"/>
        <a:ext cx="6819276" cy="12030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E38E9D-868C-4EBC-9463-999B348BC732}">
      <dsp:nvSpPr>
        <dsp:cNvPr id="0" name=""/>
        <dsp:cNvSpPr/>
      </dsp:nvSpPr>
      <dsp:spPr>
        <a:xfrm>
          <a:off x="53" y="199637"/>
          <a:ext cx="5114453" cy="1094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256" tIns="154432" rIns="270256" bIns="154432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1.</a:t>
          </a:r>
          <a:r>
            <a:rPr lang="zh-TW" sz="3800" kern="1200"/>
            <a:t>開發人員</a:t>
          </a:r>
          <a:r>
            <a:rPr lang="en-US" sz="3800" kern="1200"/>
            <a:t>:</a:t>
          </a:r>
        </a:p>
      </dsp:txBody>
      <dsp:txXfrm>
        <a:off x="53" y="199637"/>
        <a:ext cx="5114453" cy="1094400"/>
      </dsp:txXfrm>
    </dsp:sp>
    <dsp:sp modelId="{49C60695-9B2F-4FAA-BAD8-757C64D48C8D}">
      <dsp:nvSpPr>
        <dsp:cNvPr id="0" name=""/>
        <dsp:cNvSpPr/>
      </dsp:nvSpPr>
      <dsp:spPr>
        <a:xfrm>
          <a:off x="53" y="1294037"/>
          <a:ext cx="5114453" cy="29206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2692" tIns="202692" rIns="270256" bIns="304038" numCol="1" spcCol="1270" anchor="t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3800" kern="1200"/>
            <a:t>▶需要提供足夠的</a:t>
          </a:r>
          <a:r>
            <a:rPr lang="en-US" sz="3800" kern="1200"/>
            <a:t>Bug</a:t>
          </a:r>
          <a:r>
            <a:rPr lang="zh-TW" sz="3800" kern="1200"/>
            <a:t>資訊</a:t>
          </a:r>
          <a:endParaRPr lang="en-US" sz="3800" kern="1200"/>
        </a:p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3800" kern="1200"/>
            <a:t>▶開發品質上的建議</a:t>
          </a:r>
          <a:endParaRPr lang="en-US" sz="3800" kern="1200"/>
        </a:p>
      </dsp:txBody>
      <dsp:txXfrm>
        <a:off x="53" y="1294037"/>
        <a:ext cx="5114453" cy="2920680"/>
      </dsp:txXfrm>
    </dsp:sp>
    <dsp:sp modelId="{91F86FB0-8E66-47FD-BE89-2367ABA0663B}">
      <dsp:nvSpPr>
        <dsp:cNvPr id="0" name=""/>
        <dsp:cNvSpPr/>
      </dsp:nvSpPr>
      <dsp:spPr>
        <a:xfrm>
          <a:off x="5830530" y="199637"/>
          <a:ext cx="5114453" cy="1094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256" tIns="154432" rIns="270256" bIns="154432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3800" kern="1200"/>
            <a:t>▶</a:t>
          </a:r>
          <a:r>
            <a:rPr lang="en-US" sz="3800" kern="1200"/>
            <a:t>2.</a:t>
          </a:r>
          <a:r>
            <a:rPr lang="zh-TW" sz="3800" kern="1200"/>
            <a:t>管理人員</a:t>
          </a:r>
          <a:r>
            <a:rPr lang="en-US" sz="3800" kern="1200"/>
            <a:t>:</a:t>
          </a:r>
        </a:p>
      </dsp:txBody>
      <dsp:txXfrm>
        <a:off x="5830530" y="199637"/>
        <a:ext cx="5114453" cy="1094400"/>
      </dsp:txXfrm>
    </dsp:sp>
    <dsp:sp modelId="{E8672448-FD19-4592-A4F0-F74F91E16B1A}">
      <dsp:nvSpPr>
        <dsp:cNvPr id="0" name=""/>
        <dsp:cNvSpPr/>
      </dsp:nvSpPr>
      <dsp:spPr>
        <a:xfrm>
          <a:off x="5830530" y="1294037"/>
          <a:ext cx="5114453" cy="29206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2692" tIns="202692" rIns="270256" bIns="304038" numCol="1" spcCol="1270" anchor="t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3800" kern="1200"/>
            <a:t>▶品質狀態</a:t>
          </a:r>
          <a:endParaRPr lang="en-US" sz="3800" kern="1200"/>
        </a:p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3800" kern="1200"/>
            <a:t>▶輔助決策的資訊</a:t>
          </a:r>
          <a:endParaRPr lang="en-US" sz="3800" kern="1200"/>
        </a:p>
      </dsp:txBody>
      <dsp:txXfrm>
        <a:off x="5830530" y="1294037"/>
        <a:ext cx="5114453" cy="2920680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26C1B7-4C0D-4787-AA98-38998A16CAB3}">
      <dsp:nvSpPr>
        <dsp:cNvPr id="0" name=""/>
        <dsp:cNvSpPr/>
      </dsp:nvSpPr>
      <dsp:spPr>
        <a:xfrm>
          <a:off x="0" y="406619"/>
          <a:ext cx="6949440" cy="24218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4500" kern="1200"/>
            <a:t>當受測程式修改後 重新測試受測程式及關連情境</a:t>
          </a:r>
          <a:endParaRPr lang="en-US" sz="4500" kern="1200"/>
        </a:p>
      </dsp:txBody>
      <dsp:txXfrm>
        <a:off x="118227" y="524846"/>
        <a:ext cx="6712986" cy="2185445"/>
      </dsp:txXfrm>
    </dsp:sp>
    <dsp:sp modelId="{87BFAC44-4E24-492D-8380-D03E19124624}">
      <dsp:nvSpPr>
        <dsp:cNvPr id="0" name=""/>
        <dsp:cNvSpPr/>
      </dsp:nvSpPr>
      <dsp:spPr>
        <a:xfrm>
          <a:off x="0" y="2958118"/>
          <a:ext cx="6949440" cy="2421899"/>
        </a:xfrm>
        <a:prstGeom prst="roundRect">
          <a:avLst/>
        </a:prstGeom>
        <a:solidFill>
          <a:schemeClr val="accent2">
            <a:hueOff val="-1041329"/>
            <a:satOff val="-21631"/>
            <a:lumOff val="-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4500" kern="1200"/>
            <a:t>確保舊有的功能運作正常 未受到修改的影響</a:t>
          </a:r>
          <a:endParaRPr lang="en-US" sz="4500" kern="1200"/>
        </a:p>
      </dsp:txBody>
      <dsp:txXfrm>
        <a:off x="118227" y="3076345"/>
        <a:ext cx="6712986" cy="2185445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EBF97F-A7DA-418E-A819-3C27A09829B3}">
      <dsp:nvSpPr>
        <dsp:cNvPr id="0" name=""/>
        <dsp:cNvSpPr/>
      </dsp:nvSpPr>
      <dsp:spPr>
        <a:xfrm>
          <a:off x="0" y="66148"/>
          <a:ext cx="6949440" cy="114718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3700" kern="1200"/>
            <a:t>有任何的修改</a:t>
          </a:r>
          <a:endParaRPr lang="en-US" sz="3700" kern="1200"/>
        </a:p>
      </dsp:txBody>
      <dsp:txXfrm>
        <a:off x="56001" y="122149"/>
        <a:ext cx="6837438" cy="1035183"/>
      </dsp:txXfrm>
    </dsp:sp>
    <dsp:sp modelId="{59267A60-44BD-44C1-A1D5-375BF15B30E9}">
      <dsp:nvSpPr>
        <dsp:cNvPr id="0" name=""/>
        <dsp:cNvSpPr/>
      </dsp:nvSpPr>
      <dsp:spPr>
        <a:xfrm>
          <a:off x="0" y="1213333"/>
          <a:ext cx="6949440" cy="2106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645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sz="2900" kern="1200"/>
            <a:t>修復</a:t>
          </a:r>
          <a:r>
            <a:rPr lang="en-US" sz="2900" kern="1200"/>
            <a:t>Bug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sz="2900" kern="1200"/>
            <a:t>調整設計</a:t>
          </a:r>
          <a:r>
            <a:rPr lang="en-US" sz="2900" kern="1200"/>
            <a:t>/</a:t>
          </a:r>
          <a:r>
            <a:rPr lang="zh-TW" sz="2900" kern="1200"/>
            <a:t>重購</a:t>
          </a:r>
          <a:endParaRPr lang="en-US" sz="2900" kern="120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sz="2900" kern="1200"/>
            <a:t>效能調整</a:t>
          </a:r>
          <a:endParaRPr lang="en-US" sz="2900" kern="1200"/>
        </a:p>
      </dsp:txBody>
      <dsp:txXfrm>
        <a:off x="0" y="1213333"/>
        <a:ext cx="6949440" cy="2106224"/>
      </dsp:txXfrm>
    </dsp:sp>
    <dsp:sp modelId="{B9008747-8AE0-4A99-A603-36107CA28DD2}">
      <dsp:nvSpPr>
        <dsp:cNvPr id="0" name=""/>
        <dsp:cNvSpPr/>
      </dsp:nvSpPr>
      <dsp:spPr>
        <a:xfrm>
          <a:off x="0" y="3319559"/>
          <a:ext cx="6949440" cy="1147185"/>
        </a:xfrm>
        <a:prstGeom prst="roundRect">
          <a:avLst/>
        </a:prstGeom>
        <a:solidFill>
          <a:schemeClr val="accent2">
            <a:hueOff val="-520665"/>
            <a:satOff val="-10816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3700" kern="1200"/>
            <a:t>每當某個功能完成時</a:t>
          </a:r>
          <a:endParaRPr lang="en-US" sz="3700" kern="1200"/>
        </a:p>
      </dsp:txBody>
      <dsp:txXfrm>
        <a:off x="56001" y="3375560"/>
        <a:ext cx="6837438" cy="1035183"/>
      </dsp:txXfrm>
    </dsp:sp>
    <dsp:sp modelId="{186CD94C-7D27-49D7-B714-69085D4900D5}">
      <dsp:nvSpPr>
        <dsp:cNvPr id="0" name=""/>
        <dsp:cNvSpPr/>
      </dsp:nvSpPr>
      <dsp:spPr>
        <a:xfrm>
          <a:off x="0" y="4573304"/>
          <a:ext cx="6949440" cy="1147185"/>
        </a:xfrm>
        <a:prstGeom prst="roundRect">
          <a:avLst/>
        </a:prstGeom>
        <a:solidFill>
          <a:schemeClr val="accent2">
            <a:hueOff val="-1041329"/>
            <a:satOff val="-21631"/>
            <a:lumOff val="-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3700" kern="1200"/>
            <a:t>每當發布新版本時</a:t>
          </a:r>
          <a:endParaRPr lang="en-US" sz="3700" kern="1200"/>
        </a:p>
      </dsp:txBody>
      <dsp:txXfrm>
        <a:off x="56001" y="4629305"/>
        <a:ext cx="6837438" cy="1035183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B5B1ED-1DBB-48FB-B779-C383FD23D520}">
      <dsp:nvSpPr>
        <dsp:cNvPr id="0" name=""/>
        <dsp:cNvSpPr/>
      </dsp:nvSpPr>
      <dsp:spPr>
        <a:xfrm>
          <a:off x="0" y="395143"/>
          <a:ext cx="6949440" cy="9301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3000" kern="1200"/>
            <a:t>自動化</a:t>
          </a:r>
          <a:endParaRPr lang="en-US" sz="3000" kern="1200"/>
        </a:p>
      </dsp:txBody>
      <dsp:txXfrm>
        <a:off x="45406" y="440549"/>
        <a:ext cx="6858628" cy="839338"/>
      </dsp:txXfrm>
    </dsp:sp>
    <dsp:sp modelId="{191FDC50-2EEB-46D3-BDB2-012EB5388F13}">
      <dsp:nvSpPr>
        <dsp:cNvPr id="0" name=""/>
        <dsp:cNvSpPr/>
      </dsp:nvSpPr>
      <dsp:spPr>
        <a:xfrm>
          <a:off x="0" y="1411693"/>
          <a:ext cx="6949440" cy="930150"/>
        </a:xfrm>
        <a:prstGeom prst="roundRect">
          <a:avLst/>
        </a:prstGeom>
        <a:solidFill>
          <a:schemeClr val="accent5">
            <a:hueOff val="2278582"/>
            <a:satOff val="-1026"/>
            <a:lumOff val="-127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3000" kern="1200"/>
            <a:t>清楚改動範圍</a:t>
          </a:r>
          <a:endParaRPr lang="en-US" sz="3000" kern="1200"/>
        </a:p>
      </dsp:txBody>
      <dsp:txXfrm>
        <a:off x="45406" y="1457099"/>
        <a:ext cx="6858628" cy="839338"/>
      </dsp:txXfrm>
    </dsp:sp>
    <dsp:sp modelId="{98A2FE1F-5C02-45E8-ACDA-E35AA702D577}">
      <dsp:nvSpPr>
        <dsp:cNvPr id="0" name=""/>
        <dsp:cNvSpPr/>
      </dsp:nvSpPr>
      <dsp:spPr>
        <a:xfrm>
          <a:off x="0" y="2428243"/>
          <a:ext cx="6949440" cy="930150"/>
        </a:xfrm>
        <a:prstGeom prst="roundRect">
          <a:avLst/>
        </a:prstGeom>
        <a:solidFill>
          <a:schemeClr val="accent5">
            <a:hueOff val="4557164"/>
            <a:satOff val="-2052"/>
            <a:lumOff val="-25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3000" kern="1200"/>
            <a:t>風險導向測試</a:t>
          </a:r>
          <a:endParaRPr lang="en-US" sz="3000" kern="1200"/>
        </a:p>
      </dsp:txBody>
      <dsp:txXfrm>
        <a:off x="45406" y="2473649"/>
        <a:ext cx="6858628" cy="839338"/>
      </dsp:txXfrm>
    </dsp:sp>
    <dsp:sp modelId="{D481C7DA-57F1-4725-A429-80E3BA15549A}">
      <dsp:nvSpPr>
        <dsp:cNvPr id="0" name=""/>
        <dsp:cNvSpPr/>
      </dsp:nvSpPr>
      <dsp:spPr>
        <a:xfrm>
          <a:off x="0" y="3444794"/>
          <a:ext cx="6949440" cy="930150"/>
        </a:xfrm>
        <a:prstGeom prst="roundRect">
          <a:avLst/>
        </a:prstGeom>
        <a:solidFill>
          <a:schemeClr val="accent5">
            <a:hueOff val="6835746"/>
            <a:satOff val="-3078"/>
            <a:lumOff val="-38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3000" kern="1200"/>
            <a:t>有</a:t>
          </a:r>
          <a:r>
            <a:rPr lang="en-US" sz="3000" kern="1200"/>
            <a:t>Bug</a:t>
          </a:r>
          <a:r>
            <a:rPr lang="zh-TW" sz="3000" kern="1200"/>
            <a:t>修改 針對性增加相關的測試個案</a:t>
          </a:r>
          <a:endParaRPr lang="en-US" sz="3000" kern="1200"/>
        </a:p>
      </dsp:txBody>
      <dsp:txXfrm>
        <a:off x="45406" y="3490200"/>
        <a:ext cx="6858628" cy="839338"/>
      </dsp:txXfrm>
    </dsp:sp>
    <dsp:sp modelId="{E2A61082-AE4D-4C76-B517-A344CCEF0BBE}">
      <dsp:nvSpPr>
        <dsp:cNvPr id="0" name=""/>
        <dsp:cNvSpPr/>
      </dsp:nvSpPr>
      <dsp:spPr>
        <a:xfrm>
          <a:off x="0" y="4461344"/>
          <a:ext cx="6949440" cy="930150"/>
        </a:xfrm>
        <a:prstGeom prst="roundRect">
          <a:avLst/>
        </a:prstGeom>
        <a:solidFill>
          <a:schemeClr val="accent5">
            <a:hueOff val="9114327"/>
            <a:satOff val="-4104"/>
            <a:lumOff val="-50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3000" kern="1200"/>
            <a:t>測試個案分類</a:t>
          </a:r>
          <a:endParaRPr lang="en-US" sz="3000" kern="1200"/>
        </a:p>
      </dsp:txBody>
      <dsp:txXfrm>
        <a:off x="45406" y="4506750"/>
        <a:ext cx="6858628" cy="839338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EA172B-B62A-441D-A54D-ED1EAEA7C617}">
      <dsp:nvSpPr>
        <dsp:cNvPr id="0" name=""/>
        <dsp:cNvSpPr/>
      </dsp:nvSpPr>
      <dsp:spPr>
        <a:xfrm>
          <a:off x="0" y="571769"/>
          <a:ext cx="6949440" cy="10851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3500" kern="1200"/>
            <a:t>全部測試</a:t>
          </a:r>
          <a:endParaRPr lang="en-US" sz="3500" kern="1200"/>
        </a:p>
      </dsp:txBody>
      <dsp:txXfrm>
        <a:off x="52974" y="624743"/>
        <a:ext cx="6843492" cy="979226"/>
      </dsp:txXfrm>
    </dsp:sp>
    <dsp:sp modelId="{543D3DDE-81D3-4BA5-9D8B-302ECA1DB8D6}">
      <dsp:nvSpPr>
        <dsp:cNvPr id="0" name=""/>
        <dsp:cNvSpPr/>
      </dsp:nvSpPr>
      <dsp:spPr>
        <a:xfrm>
          <a:off x="0" y="1757744"/>
          <a:ext cx="6949440" cy="1085174"/>
        </a:xfrm>
        <a:prstGeom prst="roundRect">
          <a:avLst/>
        </a:prstGeom>
        <a:solidFill>
          <a:schemeClr val="accent2">
            <a:hueOff val="-347110"/>
            <a:satOff val="-7210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3500" kern="1200"/>
            <a:t>重測有修改的需求的測試個案</a:t>
          </a:r>
          <a:endParaRPr lang="en-US" sz="3500" kern="1200"/>
        </a:p>
      </dsp:txBody>
      <dsp:txXfrm>
        <a:off x="52974" y="1810718"/>
        <a:ext cx="6843492" cy="979226"/>
      </dsp:txXfrm>
    </dsp:sp>
    <dsp:sp modelId="{F8ACDC1D-4B2E-4880-BDED-D32E5DC62A77}">
      <dsp:nvSpPr>
        <dsp:cNvPr id="0" name=""/>
        <dsp:cNvSpPr/>
      </dsp:nvSpPr>
      <dsp:spPr>
        <a:xfrm>
          <a:off x="0" y="2943719"/>
          <a:ext cx="6949440" cy="1085174"/>
        </a:xfrm>
        <a:prstGeom prst="roundRect">
          <a:avLst/>
        </a:prstGeom>
        <a:solidFill>
          <a:schemeClr val="accent2">
            <a:hueOff val="-694219"/>
            <a:satOff val="-14421"/>
            <a:lumOff val="-39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3500" kern="1200"/>
            <a:t>重測 有關聯修改的功能 測試個案</a:t>
          </a:r>
          <a:endParaRPr lang="en-US" sz="3500" kern="1200"/>
        </a:p>
      </dsp:txBody>
      <dsp:txXfrm>
        <a:off x="52974" y="2996693"/>
        <a:ext cx="6843492" cy="979226"/>
      </dsp:txXfrm>
    </dsp:sp>
    <dsp:sp modelId="{34BDA7E9-9EE4-4735-BDB0-92A238955817}">
      <dsp:nvSpPr>
        <dsp:cNvPr id="0" name=""/>
        <dsp:cNvSpPr/>
      </dsp:nvSpPr>
      <dsp:spPr>
        <a:xfrm>
          <a:off x="0" y="4129694"/>
          <a:ext cx="6949440" cy="1085174"/>
        </a:xfrm>
        <a:prstGeom prst="roundRect">
          <a:avLst/>
        </a:prstGeom>
        <a:solidFill>
          <a:schemeClr val="accent2">
            <a:hueOff val="-1041329"/>
            <a:satOff val="-21631"/>
            <a:lumOff val="-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3500" kern="1200"/>
            <a:t>需求優先順序高的測試個案</a:t>
          </a:r>
          <a:endParaRPr lang="en-US" sz="3500" kern="1200"/>
        </a:p>
      </dsp:txBody>
      <dsp:txXfrm>
        <a:off x="52974" y="4182668"/>
        <a:ext cx="6843492" cy="979226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7909C4-384D-44C3-8EAA-83D12D8645CA}">
      <dsp:nvSpPr>
        <dsp:cNvPr id="0" name=""/>
        <dsp:cNvSpPr/>
      </dsp:nvSpPr>
      <dsp:spPr>
        <a:xfrm>
          <a:off x="0" y="82506"/>
          <a:ext cx="6949440" cy="58909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900" kern="1200"/>
            <a:t>根據有多少時間可執行</a:t>
          </a:r>
          <a:endParaRPr lang="en-US" sz="1900" kern="1200"/>
        </a:p>
      </dsp:txBody>
      <dsp:txXfrm>
        <a:off x="28757" y="111263"/>
        <a:ext cx="6891926" cy="531581"/>
      </dsp:txXfrm>
    </dsp:sp>
    <dsp:sp modelId="{1B5F7EF6-542C-4640-82F5-9366DFAB7857}">
      <dsp:nvSpPr>
        <dsp:cNvPr id="0" name=""/>
        <dsp:cNvSpPr/>
      </dsp:nvSpPr>
      <dsp:spPr>
        <a:xfrm>
          <a:off x="0" y="671601"/>
          <a:ext cx="6949440" cy="1455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645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sz="1500" kern="1200"/>
            <a:t>半天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1</a:t>
          </a:r>
          <a:r>
            <a:rPr lang="zh-TW" sz="1500" kern="1200"/>
            <a:t>天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3</a:t>
          </a:r>
          <a:r>
            <a:rPr lang="zh-TW" sz="1500" kern="1200"/>
            <a:t>天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1</a:t>
          </a:r>
          <a:r>
            <a:rPr lang="zh-TW" sz="1500" kern="1200"/>
            <a:t>周</a:t>
          </a:r>
          <a:endParaRPr lang="en-US" sz="1500" kern="1200"/>
        </a:p>
      </dsp:txBody>
      <dsp:txXfrm>
        <a:off x="0" y="671601"/>
        <a:ext cx="6949440" cy="1455210"/>
      </dsp:txXfrm>
    </dsp:sp>
    <dsp:sp modelId="{E89A8FF5-AC8B-474D-9AFD-61D75E16001A}">
      <dsp:nvSpPr>
        <dsp:cNvPr id="0" name=""/>
        <dsp:cNvSpPr/>
      </dsp:nvSpPr>
      <dsp:spPr>
        <a:xfrm>
          <a:off x="0" y="2126811"/>
          <a:ext cx="6949440" cy="589095"/>
        </a:xfrm>
        <a:prstGeom prst="roundRect">
          <a:avLst/>
        </a:prstGeom>
        <a:solidFill>
          <a:schemeClr val="accent2">
            <a:hueOff val="-520665"/>
            <a:satOff val="-10816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900" kern="1200"/>
            <a:t>測試個案的特性</a:t>
          </a:r>
          <a:endParaRPr lang="en-US" sz="1900" kern="1200"/>
        </a:p>
      </dsp:txBody>
      <dsp:txXfrm>
        <a:off x="28757" y="2155568"/>
        <a:ext cx="6891926" cy="531581"/>
      </dsp:txXfrm>
    </dsp:sp>
    <dsp:sp modelId="{C4B7D9E1-D792-42A8-942A-9B2CA75BC0A6}">
      <dsp:nvSpPr>
        <dsp:cNvPr id="0" name=""/>
        <dsp:cNvSpPr/>
      </dsp:nvSpPr>
      <dsp:spPr>
        <a:xfrm>
          <a:off x="0" y="2715906"/>
          <a:ext cx="6949440" cy="16125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645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Smoke Test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sz="1500" kern="1200"/>
            <a:t>主功能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sz="1500" kern="1200"/>
            <a:t>錯誤處理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sz="1500" kern="1200"/>
            <a:t>細部功能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Security</a:t>
          </a:r>
        </a:p>
      </dsp:txBody>
      <dsp:txXfrm>
        <a:off x="0" y="2715906"/>
        <a:ext cx="6949440" cy="1612529"/>
      </dsp:txXfrm>
    </dsp:sp>
    <dsp:sp modelId="{85D7FCB7-FB6B-45F1-BFFB-6B1FAEB40986}">
      <dsp:nvSpPr>
        <dsp:cNvPr id="0" name=""/>
        <dsp:cNvSpPr/>
      </dsp:nvSpPr>
      <dsp:spPr>
        <a:xfrm>
          <a:off x="0" y="4328436"/>
          <a:ext cx="6949440" cy="589095"/>
        </a:xfrm>
        <a:prstGeom prst="roundRect">
          <a:avLst/>
        </a:prstGeom>
        <a:solidFill>
          <a:schemeClr val="accent2">
            <a:hueOff val="-1041329"/>
            <a:satOff val="-21631"/>
            <a:lumOff val="-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900" kern="1200"/>
            <a:t>個案的優先順序</a:t>
          </a:r>
          <a:endParaRPr lang="en-US" sz="1900" kern="1200"/>
        </a:p>
      </dsp:txBody>
      <dsp:txXfrm>
        <a:off x="28757" y="4357193"/>
        <a:ext cx="6891926" cy="531581"/>
      </dsp:txXfrm>
    </dsp:sp>
    <dsp:sp modelId="{95EDC648-B335-4FC1-8798-86D98859F05C}">
      <dsp:nvSpPr>
        <dsp:cNvPr id="0" name=""/>
        <dsp:cNvSpPr/>
      </dsp:nvSpPr>
      <dsp:spPr>
        <a:xfrm>
          <a:off x="0" y="4917531"/>
          <a:ext cx="6949440" cy="786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645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P1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P2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P3</a:t>
          </a:r>
        </a:p>
      </dsp:txBody>
      <dsp:txXfrm>
        <a:off x="0" y="4917531"/>
        <a:ext cx="6949440" cy="786599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A3E091-979C-4A00-A98E-46E98FC4F1D1}">
      <dsp:nvSpPr>
        <dsp:cNvPr id="0" name=""/>
        <dsp:cNvSpPr/>
      </dsp:nvSpPr>
      <dsp:spPr>
        <a:xfrm>
          <a:off x="0" y="87298"/>
          <a:ext cx="6949440" cy="8681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800" kern="1200"/>
            <a:t>可以執行測試多次</a:t>
          </a:r>
          <a:endParaRPr lang="en-US" sz="2800" kern="1200"/>
        </a:p>
      </dsp:txBody>
      <dsp:txXfrm>
        <a:off x="42379" y="129677"/>
        <a:ext cx="6864682" cy="783382"/>
      </dsp:txXfrm>
    </dsp:sp>
    <dsp:sp modelId="{91F98288-2E4E-4A04-BCB8-90A3B63B0E8A}">
      <dsp:nvSpPr>
        <dsp:cNvPr id="0" name=""/>
        <dsp:cNvSpPr/>
      </dsp:nvSpPr>
      <dsp:spPr>
        <a:xfrm>
          <a:off x="0" y="1036078"/>
          <a:ext cx="6949440" cy="868140"/>
        </a:xfrm>
        <a:prstGeom prst="roundRect">
          <a:avLst/>
        </a:prstGeom>
        <a:solidFill>
          <a:schemeClr val="accent5">
            <a:hueOff val="1822866"/>
            <a:satOff val="-821"/>
            <a:lumOff val="-10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800" kern="1200"/>
            <a:t>測試動作一致</a:t>
          </a:r>
          <a:endParaRPr lang="en-US" sz="2800" kern="1200"/>
        </a:p>
      </dsp:txBody>
      <dsp:txXfrm>
        <a:off x="42379" y="1078457"/>
        <a:ext cx="6864682" cy="783382"/>
      </dsp:txXfrm>
    </dsp:sp>
    <dsp:sp modelId="{903D8657-1E3B-4FB0-8BC0-72A30E45E28B}">
      <dsp:nvSpPr>
        <dsp:cNvPr id="0" name=""/>
        <dsp:cNvSpPr/>
      </dsp:nvSpPr>
      <dsp:spPr>
        <a:xfrm>
          <a:off x="0" y="1984858"/>
          <a:ext cx="6949440" cy="868140"/>
        </a:xfrm>
        <a:prstGeom prst="roundRect">
          <a:avLst/>
        </a:prstGeom>
        <a:solidFill>
          <a:schemeClr val="accent5">
            <a:hueOff val="3645731"/>
            <a:satOff val="-1642"/>
            <a:lumOff val="-20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800" kern="1200"/>
            <a:t>可以做到人難達到的測試</a:t>
          </a:r>
          <a:endParaRPr lang="en-US" sz="2800" kern="1200"/>
        </a:p>
      </dsp:txBody>
      <dsp:txXfrm>
        <a:off x="42379" y="2027237"/>
        <a:ext cx="6864682" cy="783382"/>
      </dsp:txXfrm>
    </dsp:sp>
    <dsp:sp modelId="{A671EF84-67C3-474B-A575-35D9139B6113}">
      <dsp:nvSpPr>
        <dsp:cNvPr id="0" name=""/>
        <dsp:cNvSpPr/>
      </dsp:nvSpPr>
      <dsp:spPr>
        <a:xfrm>
          <a:off x="0" y="2933639"/>
          <a:ext cx="6949440" cy="868140"/>
        </a:xfrm>
        <a:prstGeom prst="roundRect">
          <a:avLst/>
        </a:prstGeom>
        <a:solidFill>
          <a:schemeClr val="accent5">
            <a:hueOff val="5468597"/>
            <a:satOff val="-2462"/>
            <a:lumOff val="-3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800" kern="1200"/>
            <a:t>方便支援更多平台的測試</a:t>
          </a:r>
          <a:endParaRPr lang="en-US" sz="2800" kern="1200"/>
        </a:p>
      </dsp:txBody>
      <dsp:txXfrm>
        <a:off x="42379" y="2976018"/>
        <a:ext cx="6864682" cy="783382"/>
      </dsp:txXfrm>
    </dsp:sp>
    <dsp:sp modelId="{55046ECC-05EE-453B-8024-5F6BAE024D8D}">
      <dsp:nvSpPr>
        <dsp:cNvPr id="0" name=""/>
        <dsp:cNvSpPr/>
      </dsp:nvSpPr>
      <dsp:spPr>
        <a:xfrm>
          <a:off x="0" y="3882418"/>
          <a:ext cx="6949440" cy="868140"/>
        </a:xfrm>
        <a:prstGeom prst="roundRect">
          <a:avLst/>
        </a:prstGeom>
        <a:solidFill>
          <a:schemeClr val="accent5">
            <a:hueOff val="7291462"/>
            <a:satOff val="-3283"/>
            <a:lumOff val="-40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800" kern="1200"/>
            <a:t>方便回歸測試</a:t>
          </a:r>
          <a:endParaRPr lang="en-US" sz="2800" kern="1200"/>
        </a:p>
      </dsp:txBody>
      <dsp:txXfrm>
        <a:off x="42379" y="3924797"/>
        <a:ext cx="6864682" cy="783382"/>
      </dsp:txXfrm>
    </dsp:sp>
    <dsp:sp modelId="{50F45795-FC4E-431D-88B2-3BAC5AC38D32}">
      <dsp:nvSpPr>
        <dsp:cNvPr id="0" name=""/>
        <dsp:cNvSpPr/>
      </dsp:nvSpPr>
      <dsp:spPr>
        <a:xfrm>
          <a:off x="0" y="4831199"/>
          <a:ext cx="6949440" cy="868140"/>
        </a:xfrm>
        <a:prstGeom prst="roundRect">
          <a:avLst/>
        </a:prstGeom>
        <a:solidFill>
          <a:schemeClr val="accent5">
            <a:hueOff val="9114327"/>
            <a:satOff val="-4104"/>
            <a:lumOff val="-50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800" kern="1200"/>
            <a:t>增加信心</a:t>
          </a:r>
          <a:endParaRPr lang="en-US" sz="2800" kern="1200"/>
        </a:p>
      </dsp:txBody>
      <dsp:txXfrm>
        <a:off x="42379" y="4873578"/>
        <a:ext cx="6864682" cy="783382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FE3123-F22C-426A-9F00-409D490223C1}">
      <dsp:nvSpPr>
        <dsp:cNvPr id="0" name=""/>
        <dsp:cNvSpPr/>
      </dsp:nvSpPr>
      <dsp:spPr>
        <a:xfrm>
          <a:off x="0" y="8233"/>
          <a:ext cx="6949440" cy="13332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4300" kern="1200"/>
            <a:t>單元測試</a:t>
          </a:r>
          <a:endParaRPr lang="en-US" sz="4300" kern="1200"/>
        </a:p>
      </dsp:txBody>
      <dsp:txXfrm>
        <a:off x="65082" y="73315"/>
        <a:ext cx="6819276" cy="1203051"/>
      </dsp:txXfrm>
    </dsp:sp>
    <dsp:sp modelId="{383266DE-5E2F-4BDF-B4D2-3C801B0472F4}">
      <dsp:nvSpPr>
        <dsp:cNvPr id="0" name=""/>
        <dsp:cNvSpPr/>
      </dsp:nvSpPr>
      <dsp:spPr>
        <a:xfrm>
          <a:off x="0" y="1465288"/>
          <a:ext cx="6949440" cy="1333215"/>
        </a:xfrm>
        <a:prstGeom prst="roundRect">
          <a:avLst/>
        </a:prstGeom>
        <a:solidFill>
          <a:schemeClr val="accent2">
            <a:hueOff val="-520665"/>
            <a:satOff val="-10816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Smoke Test</a:t>
          </a:r>
        </a:p>
      </dsp:txBody>
      <dsp:txXfrm>
        <a:off x="65082" y="1530370"/>
        <a:ext cx="6819276" cy="1203051"/>
      </dsp:txXfrm>
    </dsp:sp>
    <dsp:sp modelId="{C37BD6E3-F282-4874-8D07-450AC1947E8A}">
      <dsp:nvSpPr>
        <dsp:cNvPr id="0" name=""/>
        <dsp:cNvSpPr/>
      </dsp:nvSpPr>
      <dsp:spPr>
        <a:xfrm>
          <a:off x="0" y="2798503"/>
          <a:ext cx="6949440" cy="164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645" tIns="54610" rIns="305816" bIns="54610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sz="3400" kern="1200"/>
            <a:t>主要場景</a:t>
          </a:r>
          <a:endParaRPr lang="en-US" sz="3400" kern="1200"/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sz="3400" kern="1200"/>
            <a:t>端到端</a:t>
          </a:r>
          <a:r>
            <a:rPr lang="en-US" sz="3400" kern="1200"/>
            <a:t> </a:t>
          </a:r>
        </a:p>
      </dsp:txBody>
      <dsp:txXfrm>
        <a:off x="0" y="2798503"/>
        <a:ext cx="6949440" cy="1646685"/>
      </dsp:txXfrm>
    </dsp:sp>
    <dsp:sp modelId="{E48A2006-2824-4E16-928C-3BF8EBA0AA85}">
      <dsp:nvSpPr>
        <dsp:cNvPr id="0" name=""/>
        <dsp:cNvSpPr/>
      </dsp:nvSpPr>
      <dsp:spPr>
        <a:xfrm>
          <a:off x="0" y="4445189"/>
          <a:ext cx="6949440" cy="1333215"/>
        </a:xfrm>
        <a:prstGeom prst="roundRect">
          <a:avLst/>
        </a:prstGeom>
        <a:solidFill>
          <a:schemeClr val="accent2">
            <a:hueOff val="-1041329"/>
            <a:satOff val="-21631"/>
            <a:lumOff val="-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4300" kern="1200"/>
            <a:t>回歸測試</a:t>
          </a:r>
          <a:endParaRPr lang="en-US" sz="4300" kern="1200"/>
        </a:p>
      </dsp:txBody>
      <dsp:txXfrm>
        <a:off x="65082" y="4510271"/>
        <a:ext cx="6819276" cy="12030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F029FD-FD8C-4FD7-B910-B59E9F2861C3}">
      <dsp:nvSpPr>
        <dsp:cNvPr id="0" name=""/>
        <dsp:cNvSpPr/>
      </dsp:nvSpPr>
      <dsp:spPr>
        <a:xfrm>
          <a:off x="4115" y="422298"/>
          <a:ext cx="2474390" cy="8064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800" kern="1200"/>
            <a:t>測試規劃</a:t>
          </a:r>
          <a:endParaRPr lang="en-US" sz="2800" kern="1200"/>
        </a:p>
      </dsp:txBody>
      <dsp:txXfrm>
        <a:off x="4115" y="422298"/>
        <a:ext cx="2474390" cy="806400"/>
      </dsp:txXfrm>
    </dsp:sp>
    <dsp:sp modelId="{24018CA2-818D-477A-BE42-2BEA65B511B3}">
      <dsp:nvSpPr>
        <dsp:cNvPr id="0" name=""/>
        <dsp:cNvSpPr/>
      </dsp:nvSpPr>
      <dsp:spPr>
        <a:xfrm>
          <a:off x="4115" y="1228698"/>
          <a:ext cx="2474390" cy="276335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2800" kern="1200"/>
            <a:t>▶測試策略</a:t>
          </a:r>
          <a:endParaRPr lang="en-US" sz="2800" kern="120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2800" kern="1200"/>
            <a:t>▶測試計畫</a:t>
          </a:r>
          <a:endParaRPr lang="en-US" sz="2800" kern="120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2800" kern="1200"/>
            <a:t>▶風險管理</a:t>
          </a:r>
          <a:endParaRPr lang="en-US" sz="2800" kern="1200"/>
        </a:p>
      </dsp:txBody>
      <dsp:txXfrm>
        <a:off x="4115" y="1228698"/>
        <a:ext cx="2474390" cy="2763357"/>
      </dsp:txXfrm>
    </dsp:sp>
    <dsp:sp modelId="{B22390ED-5220-48D2-AD33-9299537180B9}">
      <dsp:nvSpPr>
        <dsp:cNvPr id="0" name=""/>
        <dsp:cNvSpPr/>
      </dsp:nvSpPr>
      <dsp:spPr>
        <a:xfrm>
          <a:off x="2824920" y="422298"/>
          <a:ext cx="2474390" cy="806400"/>
        </a:xfrm>
        <a:prstGeom prst="rect">
          <a:avLst/>
        </a:prstGeom>
        <a:solidFill>
          <a:schemeClr val="accent2">
            <a:hueOff val="-347110"/>
            <a:satOff val="-7210"/>
            <a:lumOff val="-1961"/>
            <a:alphaOff val="0"/>
          </a:schemeClr>
        </a:solidFill>
        <a:ln w="12700" cap="flat" cmpd="sng" algn="ctr">
          <a:solidFill>
            <a:schemeClr val="accent2">
              <a:hueOff val="-347110"/>
              <a:satOff val="-7210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800" kern="1200"/>
            <a:t>▶測試設計</a:t>
          </a:r>
          <a:endParaRPr lang="en-US" sz="2800" kern="1200"/>
        </a:p>
      </dsp:txBody>
      <dsp:txXfrm>
        <a:off x="2824920" y="422298"/>
        <a:ext cx="2474390" cy="806400"/>
      </dsp:txXfrm>
    </dsp:sp>
    <dsp:sp modelId="{4DD8BB76-F62E-4C29-9131-935A5C8826AB}">
      <dsp:nvSpPr>
        <dsp:cNvPr id="0" name=""/>
        <dsp:cNvSpPr/>
      </dsp:nvSpPr>
      <dsp:spPr>
        <a:xfrm>
          <a:off x="2824920" y="1228698"/>
          <a:ext cx="2474390" cy="2763357"/>
        </a:xfrm>
        <a:prstGeom prst="rect">
          <a:avLst/>
        </a:prstGeom>
        <a:solidFill>
          <a:schemeClr val="accent2">
            <a:tint val="40000"/>
            <a:alpha val="90000"/>
            <a:hueOff val="-278876"/>
            <a:satOff val="-10011"/>
            <a:lumOff val="-64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78876"/>
              <a:satOff val="-10011"/>
              <a:lumOff val="-64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2800" kern="1200"/>
            <a:t>▶測試個案開立</a:t>
          </a:r>
          <a:endParaRPr lang="en-US" sz="2800" kern="120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2800" kern="1200"/>
            <a:t>▶測試個案檢視</a:t>
          </a:r>
          <a:endParaRPr lang="en-US" sz="2800" kern="1200"/>
        </a:p>
      </dsp:txBody>
      <dsp:txXfrm>
        <a:off x="2824920" y="1228698"/>
        <a:ext cx="2474390" cy="2763357"/>
      </dsp:txXfrm>
    </dsp:sp>
    <dsp:sp modelId="{7E0F96DB-48D1-44AB-AFDB-C426A3D47B59}">
      <dsp:nvSpPr>
        <dsp:cNvPr id="0" name=""/>
        <dsp:cNvSpPr/>
      </dsp:nvSpPr>
      <dsp:spPr>
        <a:xfrm>
          <a:off x="5645725" y="422298"/>
          <a:ext cx="2474390" cy="806400"/>
        </a:xfrm>
        <a:prstGeom prst="rect">
          <a:avLst/>
        </a:prstGeom>
        <a:solidFill>
          <a:schemeClr val="accent2">
            <a:hueOff val="-694219"/>
            <a:satOff val="-14421"/>
            <a:lumOff val="-3921"/>
            <a:alphaOff val="0"/>
          </a:schemeClr>
        </a:solidFill>
        <a:ln w="12700" cap="flat" cmpd="sng" algn="ctr">
          <a:solidFill>
            <a:schemeClr val="accent2">
              <a:hueOff val="-694219"/>
              <a:satOff val="-14421"/>
              <a:lumOff val="-392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800" kern="1200"/>
            <a:t>▶測試執行</a:t>
          </a:r>
          <a:endParaRPr lang="en-US" sz="2800" kern="1200"/>
        </a:p>
      </dsp:txBody>
      <dsp:txXfrm>
        <a:off x="5645725" y="422298"/>
        <a:ext cx="2474390" cy="806400"/>
      </dsp:txXfrm>
    </dsp:sp>
    <dsp:sp modelId="{0457516C-059C-4C33-BC60-F0B9DD415648}">
      <dsp:nvSpPr>
        <dsp:cNvPr id="0" name=""/>
        <dsp:cNvSpPr/>
      </dsp:nvSpPr>
      <dsp:spPr>
        <a:xfrm>
          <a:off x="5645725" y="1228698"/>
          <a:ext cx="2474390" cy="2763357"/>
        </a:xfrm>
        <a:prstGeom prst="rect">
          <a:avLst/>
        </a:prstGeom>
        <a:solidFill>
          <a:schemeClr val="accent2">
            <a:tint val="40000"/>
            <a:alpha val="90000"/>
            <a:hueOff val="-557751"/>
            <a:satOff val="-20023"/>
            <a:lumOff val="-129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57751"/>
              <a:satOff val="-20023"/>
              <a:lumOff val="-12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2800" kern="1200"/>
            <a:t>▶</a:t>
          </a:r>
          <a:r>
            <a:rPr lang="en-US" sz="2800" kern="1200"/>
            <a:t>BUG</a:t>
          </a:r>
          <a:r>
            <a:rPr lang="zh-TW" sz="2800" kern="1200"/>
            <a:t>管理</a:t>
          </a:r>
          <a:endParaRPr lang="en-US" sz="2800" kern="120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2800" kern="1200"/>
            <a:t>▶回歸測試</a:t>
          </a:r>
          <a:endParaRPr lang="en-US" sz="2800" kern="120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2800" kern="1200"/>
            <a:t>▶測試報告</a:t>
          </a:r>
          <a:endParaRPr lang="en-US" sz="2800" kern="1200"/>
        </a:p>
      </dsp:txBody>
      <dsp:txXfrm>
        <a:off x="5645725" y="1228698"/>
        <a:ext cx="2474390" cy="2763357"/>
      </dsp:txXfrm>
    </dsp:sp>
    <dsp:sp modelId="{F786EFF9-0D1E-470A-82CA-7E487401008B}">
      <dsp:nvSpPr>
        <dsp:cNvPr id="0" name=""/>
        <dsp:cNvSpPr/>
      </dsp:nvSpPr>
      <dsp:spPr>
        <a:xfrm>
          <a:off x="8466531" y="422298"/>
          <a:ext cx="2474390" cy="806400"/>
        </a:xfrm>
        <a:prstGeom prst="rect">
          <a:avLst/>
        </a:prstGeom>
        <a:solidFill>
          <a:schemeClr val="accent2">
            <a:hueOff val="-1041329"/>
            <a:satOff val="-21631"/>
            <a:lumOff val="-5882"/>
            <a:alphaOff val="0"/>
          </a:schemeClr>
        </a:solidFill>
        <a:ln w="12700" cap="flat" cmpd="sng" algn="ctr">
          <a:solidFill>
            <a:schemeClr val="accent2">
              <a:hueOff val="-1041329"/>
              <a:satOff val="-21631"/>
              <a:lumOff val="-58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800" kern="1200"/>
            <a:t>▶測試自動化</a:t>
          </a:r>
          <a:endParaRPr lang="en-US" sz="2800" kern="1200"/>
        </a:p>
      </dsp:txBody>
      <dsp:txXfrm>
        <a:off x="8466531" y="422298"/>
        <a:ext cx="2474390" cy="806400"/>
      </dsp:txXfrm>
    </dsp:sp>
    <dsp:sp modelId="{BF3F4C9C-844A-4816-AE28-48EB20760F26}">
      <dsp:nvSpPr>
        <dsp:cNvPr id="0" name=""/>
        <dsp:cNvSpPr/>
      </dsp:nvSpPr>
      <dsp:spPr>
        <a:xfrm>
          <a:off x="8466531" y="1228698"/>
          <a:ext cx="2474390" cy="2763357"/>
        </a:xfrm>
        <a:prstGeom prst="rect">
          <a:avLst/>
        </a:prstGeom>
        <a:solidFill>
          <a:schemeClr val="accent2">
            <a:tint val="40000"/>
            <a:alpha val="90000"/>
            <a:hueOff val="-836627"/>
            <a:satOff val="-30034"/>
            <a:lumOff val="-193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36627"/>
              <a:satOff val="-30034"/>
              <a:lumOff val="-19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2800" kern="1200"/>
            <a:t>▶自動化策略</a:t>
          </a:r>
          <a:endParaRPr lang="en-US" sz="2800" kern="120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2800" kern="1200"/>
            <a:t>▶自動化趨勢</a:t>
          </a:r>
          <a:endParaRPr lang="en-US" sz="2800" kern="1200"/>
        </a:p>
      </dsp:txBody>
      <dsp:txXfrm>
        <a:off x="8466531" y="1228698"/>
        <a:ext cx="2474390" cy="276335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5AC9F1-15C8-4BD3-8D2B-19155E92D685}">
      <dsp:nvSpPr>
        <dsp:cNvPr id="0" name=""/>
        <dsp:cNvSpPr/>
      </dsp:nvSpPr>
      <dsp:spPr>
        <a:xfrm>
          <a:off x="4152055" y="929"/>
          <a:ext cx="2031239" cy="2031239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000" kern="1200"/>
            <a:t>目的 </a:t>
          </a:r>
          <a:r>
            <a:rPr lang="zh-TW" sz="2000" b="1" kern="1200"/>
            <a:t>是甚麼</a:t>
          </a:r>
          <a:endParaRPr lang="en-US" sz="2000" kern="1200"/>
        </a:p>
      </dsp:txBody>
      <dsp:txXfrm>
        <a:off x="4659865" y="929"/>
        <a:ext cx="1015619" cy="1675772"/>
      </dsp:txXfrm>
    </dsp:sp>
    <dsp:sp modelId="{D4E4830A-DCA5-489F-916D-83B6A16FE478}">
      <dsp:nvSpPr>
        <dsp:cNvPr id="0" name=""/>
        <dsp:cNvSpPr/>
      </dsp:nvSpPr>
      <dsp:spPr>
        <a:xfrm rot="7200000">
          <a:off x="5326000" y="2034262"/>
          <a:ext cx="2031239" cy="2031239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000" kern="1200"/>
            <a:t>可能 </a:t>
          </a:r>
          <a:r>
            <a:rPr lang="zh-TW" sz="2000" b="1" kern="1200"/>
            <a:t>做甚麼</a:t>
          </a:r>
          <a:endParaRPr lang="en-US" sz="2000" kern="1200"/>
        </a:p>
      </dsp:txBody>
      <dsp:txXfrm rot="-5400000">
        <a:off x="5657656" y="2630938"/>
        <a:ext cx="1675772" cy="1015619"/>
      </dsp:txXfrm>
    </dsp:sp>
    <dsp:sp modelId="{00499FF5-D10F-433F-BC2B-F607F9D952F9}">
      <dsp:nvSpPr>
        <dsp:cNvPr id="0" name=""/>
        <dsp:cNvSpPr/>
      </dsp:nvSpPr>
      <dsp:spPr>
        <a:xfrm rot="14400000">
          <a:off x="2978110" y="2034262"/>
          <a:ext cx="2031239" cy="2031239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000" kern="1200"/>
            <a:t>限制 </a:t>
          </a:r>
          <a:r>
            <a:rPr lang="zh-TW" sz="2000" b="1" kern="1200"/>
            <a:t>是甚麼</a:t>
          </a:r>
          <a:endParaRPr lang="en-US" sz="2000" kern="1200"/>
        </a:p>
      </dsp:txBody>
      <dsp:txXfrm rot="5400000">
        <a:off x="3001922" y="2630938"/>
        <a:ext cx="1675772" cy="101561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BDB959-92F7-431D-9D15-0EF9DB2C9B1E}">
      <dsp:nvSpPr>
        <dsp:cNvPr id="0" name=""/>
        <dsp:cNvSpPr/>
      </dsp:nvSpPr>
      <dsp:spPr>
        <a:xfrm>
          <a:off x="0" y="81539"/>
          <a:ext cx="6949440" cy="7441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400" kern="1200"/>
            <a:t>測試策略</a:t>
          </a:r>
          <a:endParaRPr lang="en-US" sz="2400" kern="1200"/>
        </a:p>
      </dsp:txBody>
      <dsp:txXfrm>
        <a:off x="36325" y="117864"/>
        <a:ext cx="6876790" cy="671470"/>
      </dsp:txXfrm>
    </dsp:sp>
    <dsp:sp modelId="{3445DA5A-5456-4627-AB47-8C7F12922D7D}">
      <dsp:nvSpPr>
        <dsp:cNvPr id="0" name=""/>
        <dsp:cNvSpPr/>
      </dsp:nvSpPr>
      <dsp:spPr>
        <a:xfrm>
          <a:off x="0" y="894779"/>
          <a:ext cx="6949440" cy="744120"/>
        </a:xfrm>
        <a:prstGeom prst="roundRect">
          <a:avLst/>
        </a:prstGeom>
        <a:solidFill>
          <a:schemeClr val="accent5">
            <a:hueOff val="1519055"/>
            <a:satOff val="-684"/>
            <a:lumOff val="-8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400" kern="1200"/>
            <a:t>可追蹤性</a:t>
          </a:r>
          <a:endParaRPr lang="en-US" sz="2400" kern="1200"/>
        </a:p>
      </dsp:txBody>
      <dsp:txXfrm>
        <a:off x="36325" y="931104"/>
        <a:ext cx="6876790" cy="671470"/>
      </dsp:txXfrm>
    </dsp:sp>
    <dsp:sp modelId="{1E509E9D-F2C0-493F-8E16-651B9DD1195B}">
      <dsp:nvSpPr>
        <dsp:cNvPr id="0" name=""/>
        <dsp:cNvSpPr/>
      </dsp:nvSpPr>
      <dsp:spPr>
        <a:xfrm>
          <a:off x="0" y="1708019"/>
          <a:ext cx="6949440" cy="744120"/>
        </a:xfrm>
        <a:prstGeom prst="roundRect">
          <a:avLst/>
        </a:prstGeom>
        <a:solidFill>
          <a:schemeClr val="accent5">
            <a:hueOff val="3038109"/>
            <a:satOff val="-1368"/>
            <a:lumOff val="-16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400" kern="1200"/>
            <a:t>時程規劃</a:t>
          </a:r>
          <a:endParaRPr lang="en-US" sz="2400" kern="1200"/>
        </a:p>
      </dsp:txBody>
      <dsp:txXfrm>
        <a:off x="36325" y="1744344"/>
        <a:ext cx="6876790" cy="671470"/>
      </dsp:txXfrm>
    </dsp:sp>
    <dsp:sp modelId="{AADF95C2-AEE2-497F-8AA4-C6847085B1AA}">
      <dsp:nvSpPr>
        <dsp:cNvPr id="0" name=""/>
        <dsp:cNvSpPr/>
      </dsp:nvSpPr>
      <dsp:spPr>
        <a:xfrm>
          <a:off x="0" y="2521259"/>
          <a:ext cx="6949440" cy="744120"/>
        </a:xfrm>
        <a:prstGeom prst="roundRect">
          <a:avLst/>
        </a:prstGeom>
        <a:solidFill>
          <a:schemeClr val="accent5">
            <a:hueOff val="4557164"/>
            <a:satOff val="-2052"/>
            <a:lumOff val="-25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400" kern="1200"/>
            <a:t>資源</a:t>
          </a:r>
          <a:endParaRPr lang="en-US" sz="2400" kern="1200"/>
        </a:p>
      </dsp:txBody>
      <dsp:txXfrm>
        <a:off x="36325" y="2557584"/>
        <a:ext cx="6876790" cy="671470"/>
      </dsp:txXfrm>
    </dsp:sp>
    <dsp:sp modelId="{10F4B5F6-FE55-4CF0-86F8-8C847E4F5560}">
      <dsp:nvSpPr>
        <dsp:cNvPr id="0" name=""/>
        <dsp:cNvSpPr/>
      </dsp:nvSpPr>
      <dsp:spPr>
        <a:xfrm>
          <a:off x="0" y="3334499"/>
          <a:ext cx="6949440" cy="744120"/>
        </a:xfrm>
        <a:prstGeom prst="roundRect">
          <a:avLst/>
        </a:prstGeom>
        <a:solidFill>
          <a:schemeClr val="accent5">
            <a:hueOff val="6076219"/>
            <a:satOff val="-2736"/>
            <a:lumOff val="-33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400" kern="1200"/>
            <a:t>測試執行的計畫</a:t>
          </a:r>
          <a:endParaRPr lang="en-US" sz="2400" kern="1200"/>
        </a:p>
      </dsp:txBody>
      <dsp:txXfrm>
        <a:off x="36325" y="3370824"/>
        <a:ext cx="6876790" cy="671470"/>
      </dsp:txXfrm>
    </dsp:sp>
    <dsp:sp modelId="{2E32EEB7-15E4-409C-B47C-77301B0B42F8}">
      <dsp:nvSpPr>
        <dsp:cNvPr id="0" name=""/>
        <dsp:cNvSpPr/>
      </dsp:nvSpPr>
      <dsp:spPr>
        <a:xfrm>
          <a:off x="0" y="4147739"/>
          <a:ext cx="6949440" cy="744120"/>
        </a:xfrm>
        <a:prstGeom prst="roundRect">
          <a:avLst/>
        </a:prstGeom>
        <a:solidFill>
          <a:schemeClr val="accent5">
            <a:hueOff val="7595273"/>
            <a:satOff val="-3420"/>
            <a:lumOff val="-42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400" kern="1200"/>
            <a:t>變動管理</a:t>
          </a:r>
          <a:endParaRPr lang="en-US" sz="2400" kern="1200"/>
        </a:p>
      </dsp:txBody>
      <dsp:txXfrm>
        <a:off x="36325" y="4184064"/>
        <a:ext cx="6876790" cy="671470"/>
      </dsp:txXfrm>
    </dsp:sp>
    <dsp:sp modelId="{C7E249C5-9677-4E3E-99AF-502BB21CC759}">
      <dsp:nvSpPr>
        <dsp:cNvPr id="0" name=""/>
        <dsp:cNvSpPr/>
      </dsp:nvSpPr>
      <dsp:spPr>
        <a:xfrm>
          <a:off x="0" y="4960978"/>
          <a:ext cx="6949440" cy="744120"/>
        </a:xfrm>
        <a:prstGeom prst="roundRect">
          <a:avLst/>
        </a:prstGeom>
        <a:solidFill>
          <a:schemeClr val="accent5">
            <a:hueOff val="9114327"/>
            <a:satOff val="-4104"/>
            <a:lumOff val="-50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400" kern="1200"/>
            <a:t>通過準則</a:t>
          </a:r>
          <a:endParaRPr lang="en-US" sz="2400" kern="1200"/>
        </a:p>
      </dsp:txBody>
      <dsp:txXfrm>
        <a:off x="36325" y="4997303"/>
        <a:ext cx="6876790" cy="67147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38196A-7BBF-40D9-94E7-BB8D2248610C}">
      <dsp:nvSpPr>
        <dsp:cNvPr id="0" name=""/>
        <dsp:cNvSpPr/>
      </dsp:nvSpPr>
      <dsp:spPr>
        <a:xfrm>
          <a:off x="0" y="10584"/>
          <a:ext cx="5181600" cy="8061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600" kern="1200" dirty="0"/>
            <a:t>測試目標</a:t>
          </a:r>
          <a:endParaRPr lang="en-US" sz="2600" kern="1200" dirty="0"/>
        </a:p>
      </dsp:txBody>
      <dsp:txXfrm>
        <a:off x="39352" y="49936"/>
        <a:ext cx="5102896" cy="727425"/>
      </dsp:txXfrm>
    </dsp:sp>
    <dsp:sp modelId="{E1857A7F-2189-4EAE-8ED5-3168431E445C}">
      <dsp:nvSpPr>
        <dsp:cNvPr id="0" name=""/>
        <dsp:cNvSpPr/>
      </dsp:nvSpPr>
      <dsp:spPr>
        <a:xfrm>
          <a:off x="0" y="891594"/>
          <a:ext cx="5181600" cy="8061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600" kern="1200" dirty="0"/>
            <a:t>測試方式</a:t>
          </a:r>
          <a:endParaRPr lang="en-US" sz="2600" kern="1200" dirty="0"/>
        </a:p>
      </dsp:txBody>
      <dsp:txXfrm>
        <a:off x="39352" y="930946"/>
        <a:ext cx="5102896" cy="727425"/>
      </dsp:txXfrm>
    </dsp:sp>
    <dsp:sp modelId="{C9A54351-3C84-47A2-BEA3-E09C90D1C976}">
      <dsp:nvSpPr>
        <dsp:cNvPr id="0" name=""/>
        <dsp:cNvSpPr/>
      </dsp:nvSpPr>
      <dsp:spPr>
        <a:xfrm>
          <a:off x="0" y="1772604"/>
          <a:ext cx="5181600" cy="8061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600" kern="1200"/>
            <a:t>測試環境</a:t>
          </a:r>
          <a:endParaRPr lang="en-US" sz="2600" kern="1200"/>
        </a:p>
      </dsp:txBody>
      <dsp:txXfrm>
        <a:off x="39352" y="1811956"/>
        <a:ext cx="5102896" cy="727425"/>
      </dsp:txXfrm>
    </dsp:sp>
    <dsp:sp modelId="{33689F52-A60E-473B-B4CC-B6D3F662D84D}">
      <dsp:nvSpPr>
        <dsp:cNvPr id="0" name=""/>
        <dsp:cNvSpPr/>
      </dsp:nvSpPr>
      <dsp:spPr>
        <a:xfrm>
          <a:off x="0" y="2653614"/>
          <a:ext cx="5181600" cy="8061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600" kern="1200"/>
            <a:t>測試風險</a:t>
          </a:r>
          <a:endParaRPr lang="en-US" sz="2600" kern="1200"/>
        </a:p>
      </dsp:txBody>
      <dsp:txXfrm>
        <a:off x="39352" y="2692966"/>
        <a:ext cx="5102896" cy="727425"/>
      </dsp:txXfrm>
    </dsp:sp>
    <dsp:sp modelId="{719F1C49-D4EF-4B29-83C3-7A96EBAC271A}">
      <dsp:nvSpPr>
        <dsp:cNvPr id="0" name=""/>
        <dsp:cNvSpPr/>
      </dsp:nvSpPr>
      <dsp:spPr>
        <a:xfrm>
          <a:off x="0" y="3534624"/>
          <a:ext cx="5181600" cy="8061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600" kern="1200"/>
            <a:t>測試工具</a:t>
          </a:r>
          <a:endParaRPr lang="en-US" sz="2600" kern="1200"/>
        </a:p>
      </dsp:txBody>
      <dsp:txXfrm>
        <a:off x="39352" y="3573976"/>
        <a:ext cx="5102896" cy="72742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C9A157-9C97-48BD-81EA-D7ED8DCD8151}">
      <dsp:nvSpPr>
        <dsp:cNvPr id="0" name=""/>
        <dsp:cNvSpPr/>
      </dsp:nvSpPr>
      <dsp:spPr>
        <a:xfrm>
          <a:off x="0" y="487465"/>
          <a:ext cx="10335350" cy="1464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2138" tIns="624840" rIns="802138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/>
            <a:t>Ex:6/30 Demo</a:t>
          </a:r>
          <a:r>
            <a:rPr lang="zh-TW" sz="3000" kern="1200"/>
            <a:t>後 </a:t>
          </a:r>
          <a:r>
            <a:rPr lang="en-US" sz="3000" kern="1200"/>
            <a:t>8/31</a:t>
          </a:r>
        </a:p>
      </dsp:txBody>
      <dsp:txXfrm>
        <a:off x="0" y="487465"/>
        <a:ext cx="10335350" cy="1464750"/>
      </dsp:txXfrm>
    </dsp:sp>
    <dsp:sp modelId="{D0A5441C-64A3-42B2-ACFA-B2809304FDA0}">
      <dsp:nvSpPr>
        <dsp:cNvPr id="0" name=""/>
        <dsp:cNvSpPr/>
      </dsp:nvSpPr>
      <dsp:spPr>
        <a:xfrm>
          <a:off x="516767" y="44665"/>
          <a:ext cx="7234745" cy="8856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456" tIns="0" rIns="273456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3000" kern="1200"/>
            <a:t>達成需求</a:t>
          </a:r>
          <a:r>
            <a:rPr lang="en-US" sz="3000" kern="1200"/>
            <a:t>/</a:t>
          </a:r>
          <a:r>
            <a:rPr lang="zh-TW" sz="3000" kern="1200"/>
            <a:t>主要目標</a:t>
          </a:r>
          <a:endParaRPr lang="en-US" sz="3000" kern="1200"/>
        </a:p>
      </dsp:txBody>
      <dsp:txXfrm>
        <a:off x="559998" y="87896"/>
        <a:ext cx="7148283" cy="799138"/>
      </dsp:txXfrm>
    </dsp:sp>
    <dsp:sp modelId="{F4927533-2880-4A02-A64D-7B638AA4AD95}">
      <dsp:nvSpPr>
        <dsp:cNvPr id="0" name=""/>
        <dsp:cNvSpPr/>
      </dsp:nvSpPr>
      <dsp:spPr>
        <a:xfrm>
          <a:off x="0" y="2557015"/>
          <a:ext cx="10335350" cy="1464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2138" tIns="624840" rIns="802138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3000" kern="1200" dirty="0"/>
            <a:t>Ex:</a:t>
          </a:r>
          <a:r>
            <a:rPr lang="zh-TW" altLang="en-US" sz="3000" kern="1200" dirty="0"/>
            <a:t>所有細微的功能都要測試</a:t>
          </a:r>
          <a:endParaRPr lang="en-US" sz="3000" kern="1200" dirty="0"/>
        </a:p>
      </dsp:txBody>
      <dsp:txXfrm>
        <a:off x="0" y="2557015"/>
        <a:ext cx="10335350" cy="1464750"/>
      </dsp:txXfrm>
    </dsp:sp>
    <dsp:sp modelId="{803DD91F-823A-487A-9B85-88C6BCA86DCA}">
      <dsp:nvSpPr>
        <dsp:cNvPr id="0" name=""/>
        <dsp:cNvSpPr/>
      </dsp:nvSpPr>
      <dsp:spPr>
        <a:xfrm>
          <a:off x="516767" y="2114215"/>
          <a:ext cx="7234745" cy="8856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456" tIns="0" rIns="273456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3000" kern="1200" dirty="0"/>
            <a:t>非測完所有項目</a:t>
          </a:r>
          <a:br>
            <a:rPr lang="en-US" altLang="zh-TW" sz="3000" kern="1200" dirty="0"/>
          </a:br>
          <a:endParaRPr lang="en-US" sz="3000" kern="1200" dirty="0"/>
        </a:p>
      </dsp:txBody>
      <dsp:txXfrm>
        <a:off x="559998" y="2157446"/>
        <a:ext cx="7148283" cy="79913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E9C0A1-A970-4256-96AE-45599196485E}">
      <dsp:nvSpPr>
        <dsp:cNvPr id="0" name=""/>
        <dsp:cNvSpPr/>
      </dsp:nvSpPr>
      <dsp:spPr>
        <a:xfrm>
          <a:off x="1064346" y="1148960"/>
          <a:ext cx="1142859" cy="11428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4AC83B-75A8-4990-A08E-B927CF0E1640}">
      <dsp:nvSpPr>
        <dsp:cNvPr id="0" name=""/>
        <dsp:cNvSpPr/>
      </dsp:nvSpPr>
      <dsp:spPr>
        <a:xfrm>
          <a:off x="3120" y="2382826"/>
          <a:ext cx="3265312" cy="48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zh-TW" sz="2400" kern="1200"/>
            <a:t>要進行哪些測試階段</a:t>
          </a:r>
          <a:endParaRPr lang="en-US" sz="2400" kern="1200"/>
        </a:p>
      </dsp:txBody>
      <dsp:txXfrm>
        <a:off x="3120" y="2382826"/>
        <a:ext cx="3265312" cy="489796"/>
      </dsp:txXfrm>
    </dsp:sp>
    <dsp:sp modelId="{D566B645-419B-4F12-A91C-172B5D16DDFE}">
      <dsp:nvSpPr>
        <dsp:cNvPr id="0" name=""/>
        <dsp:cNvSpPr/>
      </dsp:nvSpPr>
      <dsp:spPr>
        <a:xfrm>
          <a:off x="3120" y="2914952"/>
          <a:ext cx="3265312" cy="3504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700" kern="1200"/>
            <a:t>單元</a:t>
          </a:r>
          <a:r>
            <a:rPr lang="en-US" sz="1700" kern="1200"/>
            <a:t>,</a:t>
          </a:r>
          <a:r>
            <a:rPr lang="zh-TW" sz="1700" kern="1200"/>
            <a:t>整合</a:t>
          </a:r>
          <a:r>
            <a:rPr lang="en-US" sz="1700" kern="1200"/>
            <a:t>,</a:t>
          </a:r>
          <a:r>
            <a:rPr lang="zh-TW" sz="1700" kern="1200"/>
            <a:t>系統測試</a:t>
          </a:r>
          <a:endParaRPr lang="en-US" sz="1700" kern="1200"/>
        </a:p>
      </dsp:txBody>
      <dsp:txXfrm>
        <a:off x="3120" y="2914952"/>
        <a:ext cx="3265312" cy="350441"/>
      </dsp:txXfrm>
    </dsp:sp>
    <dsp:sp modelId="{71774479-D2FA-470A-B125-BB1744B9F155}">
      <dsp:nvSpPr>
        <dsp:cNvPr id="0" name=""/>
        <dsp:cNvSpPr/>
      </dsp:nvSpPr>
      <dsp:spPr>
        <a:xfrm>
          <a:off x="4901088" y="1148960"/>
          <a:ext cx="1142859" cy="11428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78AB94-5EDB-47A2-B0E7-443BED56699B}">
      <dsp:nvSpPr>
        <dsp:cNvPr id="0" name=""/>
        <dsp:cNvSpPr/>
      </dsp:nvSpPr>
      <dsp:spPr>
        <a:xfrm>
          <a:off x="3839862" y="2382826"/>
          <a:ext cx="3265312" cy="48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zh-TW" sz="2400" kern="1200"/>
            <a:t>要進行的測試方法</a:t>
          </a:r>
          <a:endParaRPr lang="en-US" sz="2400" kern="1200"/>
        </a:p>
      </dsp:txBody>
      <dsp:txXfrm>
        <a:off x="3839862" y="2382826"/>
        <a:ext cx="3265312" cy="489796"/>
      </dsp:txXfrm>
    </dsp:sp>
    <dsp:sp modelId="{D21F23FE-ED1A-4445-9AC8-9C11C67F842E}">
      <dsp:nvSpPr>
        <dsp:cNvPr id="0" name=""/>
        <dsp:cNvSpPr/>
      </dsp:nvSpPr>
      <dsp:spPr>
        <a:xfrm>
          <a:off x="3839862" y="2914952"/>
          <a:ext cx="3265312" cy="3504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700" kern="1200"/>
            <a:t>黑箱 白箱</a:t>
          </a:r>
          <a:endParaRPr lang="en-US" sz="1700" kern="1200"/>
        </a:p>
      </dsp:txBody>
      <dsp:txXfrm>
        <a:off x="3839862" y="2914952"/>
        <a:ext cx="3265312" cy="350441"/>
      </dsp:txXfrm>
    </dsp:sp>
    <dsp:sp modelId="{F17E95D1-8B0C-4E3B-A974-A667128CFB5C}">
      <dsp:nvSpPr>
        <dsp:cNvPr id="0" name=""/>
        <dsp:cNvSpPr/>
      </dsp:nvSpPr>
      <dsp:spPr>
        <a:xfrm>
          <a:off x="8737831" y="1148960"/>
          <a:ext cx="1142859" cy="11428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D9E691-8192-4934-AF18-EE7016AF011C}">
      <dsp:nvSpPr>
        <dsp:cNvPr id="0" name=""/>
        <dsp:cNvSpPr/>
      </dsp:nvSpPr>
      <dsp:spPr>
        <a:xfrm>
          <a:off x="7676604" y="2382826"/>
          <a:ext cx="3265312" cy="48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zh-TW" sz="2400" kern="1200"/>
            <a:t>自動化測試</a:t>
          </a:r>
          <a:endParaRPr lang="en-US" sz="2400" kern="1200"/>
        </a:p>
      </dsp:txBody>
      <dsp:txXfrm>
        <a:off x="7676604" y="2382826"/>
        <a:ext cx="3265312" cy="489796"/>
      </dsp:txXfrm>
    </dsp:sp>
    <dsp:sp modelId="{76293A6E-13DB-40F6-BCDA-D76C6E3D51FA}">
      <dsp:nvSpPr>
        <dsp:cNvPr id="0" name=""/>
        <dsp:cNvSpPr/>
      </dsp:nvSpPr>
      <dsp:spPr>
        <a:xfrm>
          <a:off x="7676604" y="2914952"/>
          <a:ext cx="3265312" cy="3504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UI</a:t>
          </a:r>
          <a:r>
            <a:rPr lang="zh-TW" sz="1700" kern="1200"/>
            <a:t>自動化測試</a:t>
          </a:r>
          <a:r>
            <a:rPr lang="en-US" sz="1700" kern="1200"/>
            <a:t>,API</a:t>
          </a:r>
          <a:r>
            <a:rPr lang="zh-TW" sz="1700" kern="1200"/>
            <a:t>測試</a:t>
          </a:r>
          <a:endParaRPr lang="en-US" sz="1700" kern="1200"/>
        </a:p>
      </dsp:txBody>
      <dsp:txXfrm>
        <a:off x="7676604" y="2914952"/>
        <a:ext cx="3265312" cy="3504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EAA047-9AD2-4DAA-9465-FAF81F8A92C3}" type="datetimeFigureOut">
              <a:rPr lang="zh-TW" altLang="en-US" smtClean="0"/>
              <a:t>2025/7/23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ED446D-E6CD-49F9-A7B6-E652F723E7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7538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AI 產生的內容可能不正確。
---
本演講將探討在充滿不確定性及快速變化的環境中，如何有效管理軟體測試流程與實踐，確保軟體品質及開發效率。
影像來源: Microsoft 365 內容庫
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36485-A165-4F42-BC0B-8758A7767A9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2859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
---
本次演講將從軟體測試的基本概念開始，探討測試規劃、設計、執行及測試自動化五大主題，並聚焦於面對不確定性與變動時的策略與方法。
影像來源: Microsoft 365 內容庫
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36485-A165-4F42-BC0B-8758A7767A9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2917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本節將介紹軟體測試的定義與目的，說明測試在軟體開發生命週期中的角色，以及面對不確定性時的新挑戰，為後續內容建立基礎。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36485-A165-4F42-BC0B-8758A7767A9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039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探討測試計畫的核心要素與風險管理，並介紹敏捷與持續整合環境下如何調整測試規劃以應對不確定因素。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36485-A165-4F42-BC0B-8758A7767A95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0265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影像來源: Microsoft 365 內容庫
首先，根據重要性、複雜度及個案之間的關聯性來決定測試個案的執行順序。接著，規劃總共需進行多少循環，每個循環明確設定其目的與所需時間。最後，明確列出每次循環中要執行的測試個案，確保測試流程有序高效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D446D-E6CD-49F9-A7B6-E652F723E77B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1373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影像來源: Microsoft 365 內容庫
有效的變動管理需關注多項版本：首先，受測軟體的版本需明確紀錄，確保測試準確。其次，自動化程式及測試個案版本須同步更新，避免不一致導致錯誤。最後，測試環境的版本統一，有助於準確重現與分析問題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D446D-E6CD-49F9-A7B6-E652F723E77B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8045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介紹測試案例與腳本的設計原則，並探討探索式與結構化設計方法，以及如何在動態需求下保持設計彈性。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36485-A165-4F42-BC0B-8758A7767A95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6241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說明測試執行的流程與紀錄管理，強調回饋循環與缺陷追蹤的重要性，以及如何在快速變動環境中調整測試執行策略。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36485-A165-4F42-BC0B-8758A7767A95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9412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探討自動化測試的導入策略、測試套件的維護管理及其在不確定環境中的關鍵角色，助力提高測試效率與準確性。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36485-A165-4F42-BC0B-8758A7767A95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4624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961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146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766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561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10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7/23/2025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56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7/23/2025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64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7/23/2025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93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7/23/2025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379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7/23/2025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5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7/23/2025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377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7/23/2025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76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5.jpe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2.xml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4.xml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5.xml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6.xml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6.xml"/><Relationship Id="rId5" Type="http://schemas.openxmlformats.org/officeDocument/2006/relationships/diagramColors" Target="../diagrams/colors36.xml"/><Relationship Id="rId4" Type="http://schemas.openxmlformats.org/officeDocument/2006/relationships/diagramQuickStyle" Target="../diagrams/quickStyle3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32057F-F015-B1B2-4E3E-2307F8EFC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96195FD-F568-7E16-E288-3293B8714B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>
            <a:normAutofit/>
          </a:bodyPr>
          <a:lstStyle/>
          <a:p>
            <a:pPr algn="l"/>
            <a:r>
              <a:rPr lang="zh-TW" altLang="en-US" sz="5400" dirty="0"/>
              <a:t>不確定時代下的測試管理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DD41D5A-5CFB-A274-1F14-731B565B3F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7"/>
            <a:ext cx="4206240" cy="1184584"/>
          </a:xfrm>
        </p:spPr>
        <p:txBody>
          <a:bodyPr>
            <a:normAutofit/>
          </a:bodyPr>
          <a:lstStyle/>
          <a:p>
            <a:pPr algn="l"/>
            <a:r>
              <a:rPr lang="zh-TW" altLang="en-US" dirty="0"/>
              <a:t>黃國維</a:t>
            </a:r>
          </a:p>
        </p:txBody>
      </p:sp>
      <p:pic>
        <p:nvPicPr>
          <p:cNvPr id="4" name="圖片 3" descr="3D插圖">
            <a:extLst>
              <a:ext uri="{FF2B5EF4-FFF2-40B4-BE49-F238E27FC236}">
                <a16:creationId xmlns:a16="http://schemas.microsoft.com/office/drawing/2014/main" id="{4F98FA0E-3F91-45B3-8CEB-B1B7C345D4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118"/>
          <a:stretch>
            <a:fillRect/>
          </a:stretch>
        </p:blipFill>
        <p:spPr>
          <a:xfrm>
            <a:off x="20" y="1"/>
            <a:ext cx="6575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2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1A22726-DA03-BCB0-F12E-98258FB7E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C79DC4D-939D-668D-733D-24626C5AA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48640"/>
            <a:ext cx="9160475" cy="11322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為甚麼需要進行測試規劃</a:t>
            </a:r>
          </a:p>
        </p:txBody>
      </p:sp>
      <p:graphicFrame>
        <p:nvGraphicFramePr>
          <p:cNvPr id="6" name="內容版面配置區 2">
            <a:extLst>
              <a:ext uri="{FF2B5EF4-FFF2-40B4-BE49-F238E27FC236}">
                <a16:creationId xmlns:a16="http://schemas.microsoft.com/office/drawing/2014/main" id="{3B1021A0-E810-D91B-FFB8-E665BAEA6B8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366461063"/>
              </p:ext>
            </p:extLst>
          </p:nvPr>
        </p:nvGraphicFramePr>
        <p:xfrm>
          <a:off x="930876" y="2037806"/>
          <a:ext cx="10335350" cy="406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9735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BB548C0-A9AE-0567-3036-701691DFA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測試規劃</a:t>
            </a:r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FF8E7AF9-2784-AD78-7063-B1D0BDE9C09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288492399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7174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FBCFE1-A345-F076-EDF6-4570B4C82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78457"/>
            <a:ext cx="10741152" cy="1132258"/>
          </a:xfrm>
        </p:spPr>
        <p:txBody>
          <a:bodyPr/>
          <a:lstStyle/>
          <a:p>
            <a:r>
              <a:rPr lang="zh-TW" altLang="en-US" dirty="0"/>
              <a:t>測試策略</a:t>
            </a:r>
          </a:p>
        </p:txBody>
      </p:sp>
      <p:graphicFrame>
        <p:nvGraphicFramePr>
          <p:cNvPr id="7" name="內容版面配置區 2">
            <a:extLst>
              <a:ext uri="{FF2B5EF4-FFF2-40B4-BE49-F238E27FC236}">
                <a16:creationId xmlns:a16="http://schemas.microsoft.com/office/drawing/2014/main" id="{2766C7D6-978D-84EC-0C72-D48A0A3966AE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12648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內容版面配置區 2" descr="白色背景上帶有銀色框架的紅色成功圖標。水平構圖。包括裁剪路徑。">
            <a:extLst>
              <a:ext uri="{FF2B5EF4-FFF2-40B4-BE49-F238E27FC236}">
                <a16:creationId xmlns:a16="http://schemas.microsoft.com/office/drawing/2014/main" id="{03955038-D9E5-2D3B-93A7-01C322FF663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199449" y="2063099"/>
            <a:ext cx="5269479" cy="3952109"/>
          </a:xfrm>
        </p:spPr>
      </p:pic>
    </p:spTree>
    <p:extLst>
      <p:ext uri="{BB962C8B-B14F-4D97-AF65-F5344CB8AC3E}">
        <p14:creationId xmlns:p14="http://schemas.microsoft.com/office/powerpoint/2010/main" val="3086119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1A22726-DA03-BCB0-F12E-98258FB7E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36C5601-9661-A432-C7C7-D4D6C640D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48640"/>
            <a:ext cx="9160475" cy="11322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測試目標</a:t>
            </a:r>
          </a:p>
        </p:txBody>
      </p:sp>
      <p:graphicFrame>
        <p:nvGraphicFramePr>
          <p:cNvPr id="6" name="內容版面配置區 2">
            <a:extLst>
              <a:ext uri="{FF2B5EF4-FFF2-40B4-BE49-F238E27FC236}">
                <a16:creationId xmlns:a16="http://schemas.microsoft.com/office/drawing/2014/main" id="{4D116B0E-89AA-2A88-8FF8-917FBB4C02B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225988167"/>
              </p:ext>
            </p:extLst>
          </p:nvPr>
        </p:nvGraphicFramePr>
        <p:xfrm>
          <a:off x="930876" y="2037806"/>
          <a:ext cx="10335350" cy="406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7283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53CF00F-82D0-0DBA-75D5-1D01B452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F3CE2C8-77F3-58CF-7D55-B84756132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945037" cy="11338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測試方式</a:t>
            </a:r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457432FF-5318-1C2B-F9E1-817375FC5CE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95657744"/>
              </p:ext>
            </p:extLst>
          </p:nvPr>
        </p:nvGraphicFramePr>
        <p:xfrm>
          <a:off x="612648" y="1881051"/>
          <a:ext cx="10945037" cy="4414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3840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51922D2-D397-9EA4-A66D-55B0884D1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3E1B92E-C34E-6072-1C0D-DD2267E3F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9"/>
            <a:ext cx="3494314" cy="57866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測試環境</a:t>
            </a:r>
          </a:p>
        </p:txBody>
      </p:sp>
      <p:graphicFrame>
        <p:nvGraphicFramePr>
          <p:cNvPr id="12" name="內容版面配置區 2">
            <a:extLst>
              <a:ext uri="{FF2B5EF4-FFF2-40B4-BE49-F238E27FC236}">
                <a16:creationId xmlns:a16="http://schemas.microsoft.com/office/drawing/2014/main" id="{53CD82FD-09C1-09A0-324D-54A7E7E6FC3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360125587"/>
              </p:ext>
            </p:extLst>
          </p:nvPr>
        </p:nvGraphicFramePr>
        <p:xfrm>
          <a:off x="4608246" y="548640"/>
          <a:ext cx="6949440" cy="5786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6970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A22726-DA03-BCB0-F12E-98258FB7E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10E9878-B584-8CCE-6D67-1D88FEC0F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48640"/>
            <a:ext cx="9160475" cy="11322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風險</a:t>
            </a:r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00F699E0-7332-6BC3-01C2-20C2A6B8992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224567673"/>
              </p:ext>
            </p:extLst>
          </p:nvPr>
        </p:nvGraphicFramePr>
        <p:xfrm>
          <a:off x="930876" y="2037806"/>
          <a:ext cx="10335350" cy="406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9160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1922D2-D397-9EA4-A66D-55B0884D1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889CC74-512B-A2E0-6E83-E9B0361B4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9"/>
            <a:ext cx="3494314" cy="57866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工具</a:t>
            </a:r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84A082EB-E168-EA02-FA79-8C0EEC0643B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11061868"/>
              </p:ext>
            </p:extLst>
          </p:nvPr>
        </p:nvGraphicFramePr>
        <p:xfrm>
          <a:off x="4608246" y="548640"/>
          <a:ext cx="6949440" cy="5786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6416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1922D2-D397-9EA4-A66D-55B0884D1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7418ECF-52FE-8922-834D-7A7491E71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9"/>
            <a:ext cx="3494314" cy="57866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好的測試策略</a:t>
            </a:r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FC561C56-1710-4DC5-2DD6-F8E46B1F287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737557384"/>
              </p:ext>
            </p:extLst>
          </p:nvPr>
        </p:nvGraphicFramePr>
        <p:xfrm>
          <a:off x="4608246" y="548640"/>
          <a:ext cx="6949440" cy="5786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22414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53CF00F-82D0-0DBA-75D5-1D01B452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BBF51E7-D883-237C-87B1-19549A0EA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945037" cy="11338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不同階段有不同策略</a:t>
            </a:r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A36B962F-0C0A-6B22-8368-CFB00151094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40002650"/>
              </p:ext>
            </p:extLst>
          </p:nvPr>
        </p:nvGraphicFramePr>
        <p:xfrm>
          <a:off x="612648" y="1881051"/>
          <a:ext cx="10945037" cy="4414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33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0CE451-818C-E63D-258B-234B6C543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D97F17B-66D9-88E4-1A40-D5F64EB52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4361686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章節概覽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E2B18C1-5460-B769-7A1E-B48857A65EA1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BulletedText"/>
                  </p202:designTagLst>
                </p202:designPr>
              </p:ext>
            </p:extLst>
          </p:nvPr>
        </p:nvSpPr>
        <p:spPr>
          <a:xfrm>
            <a:off x="612647" y="2212848"/>
            <a:ext cx="4361687" cy="40965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sz="1800"/>
              <a:t>軟體測試概念</a:t>
            </a:r>
          </a:p>
          <a:p>
            <a:r>
              <a:rPr lang="zh-TW" altLang="en-US" sz="1800"/>
              <a:t>軟體測試規劃</a:t>
            </a:r>
          </a:p>
          <a:p>
            <a:r>
              <a:rPr lang="zh-TW" altLang="en-US" sz="1800"/>
              <a:t>軟體測試設計</a:t>
            </a:r>
          </a:p>
          <a:p>
            <a:r>
              <a:rPr lang="zh-TW" altLang="en-US" sz="1800"/>
              <a:t>軟體測試執行</a:t>
            </a:r>
          </a:p>
          <a:p>
            <a:r>
              <a:rPr lang="zh-TW" altLang="en-US" sz="1800"/>
              <a:t>測試自動化</a:t>
            </a:r>
          </a:p>
        </p:txBody>
      </p:sp>
      <p:pic>
        <p:nvPicPr>
          <p:cNvPr id="5" name="內容版面配置區 4" descr="代表馬賽克媒體介面和數位軟體的概念圖像。一堵屏幕牆彎曲著遠離視線，閃爍著各種隨機圖形、動畫和簡單的圖標圖像。">
            <a:extLst>
              <a:ext uri="{FF2B5EF4-FFF2-40B4-BE49-F238E27FC236}">
                <a16:creationId xmlns:a16="http://schemas.microsoft.com/office/drawing/2014/main" id="{208B2970-064B-4BDB-922B-D2A07C08D52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5883" r="14417"/>
          <a:stretch>
            <a:fillRect/>
          </a:stretch>
        </p:blipFill>
        <p:spPr>
          <a:xfrm>
            <a:off x="5818632" y="-1"/>
            <a:ext cx="637336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752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B79CA-1CB8-A133-67D7-E2B7AC1F9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56F6C87-A126-5E4B-B434-80F78BACB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522" y="849085"/>
            <a:ext cx="3602356" cy="51799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可追蹤性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CF0962-D4A5-E049-65F8-635B642CE5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7394" y="849085"/>
            <a:ext cx="6144768" cy="51799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z="1800"/>
              <a:t>建立需求和測試或文件的關聯</a:t>
            </a:r>
            <a:endParaRPr lang="en-US" altLang="zh-TW" sz="1800"/>
          </a:p>
          <a:p>
            <a:pPr lvl="1"/>
            <a:r>
              <a:rPr lang="zh-TW" altLang="en-US" dirty="0"/>
              <a:t>好處</a:t>
            </a:r>
            <a:r>
              <a:rPr lang="en-US" altLang="zh-TW" dirty="0"/>
              <a:t>:</a:t>
            </a:r>
          </a:p>
          <a:p>
            <a:pPr lvl="2"/>
            <a:r>
              <a:rPr lang="zh-TW" altLang="en-US" sz="1800"/>
              <a:t>能檢視是否每個需求都有相對應的測試</a:t>
            </a:r>
            <a:endParaRPr lang="en-US" altLang="zh-TW" sz="1800"/>
          </a:p>
          <a:p>
            <a:pPr lvl="2"/>
            <a:r>
              <a:rPr lang="zh-TW" altLang="en-US" sz="1800"/>
              <a:t>每個需求項目進行有哪些測試</a:t>
            </a:r>
            <a:endParaRPr lang="en-US" altLang="zh-TW" sz="1800"/>
          </a:p>
          <a:p>
            <a:pPr lvl="2"/>
            <a:r>
              <a:rPr lang="zh-TW" altLang="en-US" sz="1800"/>
              <a:t>需求有變動時 哪些部分可能受到影響</a:t>
            </a:r>
          </a:p>
        </p:txBody>
      </p:sp>
    </p:spTree>
    <p:extLst>
      <p:ext uri="{BB962C8B-B14F-4D97-AF65-F5344CB8AC3E}">
        <p14:creationId xmlns:p14="http://schemas.microsoft.com/office/powerpoint/2010/main" val="197403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D905D5B-81A8-A5BA-F070-2788B26E0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E0B3E2F-F739-242F-CA13-AEF2B9614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012141"/>
            <a:ext cx="4781603" cy="23327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測試執行的計畫</a:t>
            </a:r>
          </a:p>
        </p:txBody>
      </p:sp>
      <p:pic>
        <p:nvPicPr>
          <p:cNvPr id="5" name="內容版面配置區 4" descr="信用評分報告">
            <a:extLst>
              <a:ext uri="{FF2B5EF4-FFF2-40B4-BE49-F238E27FC236}">
                <a16:creationId xmlns:a16="http://schemas.microsoft.com/office/drawing/2014/main" id="{7AA37871-F4A6-44D3-8828-31F99A6AD8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t="12152" r="3" b="3"/>
          <a:stretch>
            <a:fillRect/>
          </a:stretch>
        </p:blipFill>
        <p:spPr>
          <a:xfrm>
            <a:off x="713615" y="681318"/>
            <a:ext cx="4680637" cy="3083858"/>
          </a:xfrm>
          <a:prstGeom prst="rect">
            <a:avLst/>
          </a:prstGeo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B5C30ED-C10C-EEAD-ABCD-5D5363C562DF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030550" y="548639"/>
            <a:ext cx="5548802" cy="5796301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zh-TW" altLang="en-US" sz="1400" b="1" dirty="0"/>
              <a:t>測試個案排序</a:t>
            </a:r>
          </a:p>
          <a:p>
            <a:pPr marL="0" lvl="1" indent="0">
              <a:buNone/>
            </a:pPr>
            <a:r>
              <a:rPr lang="zh-TW" altLang="en-US" sz="1400" dirty="0"/>
              <a:t>根據重要性、複雜度及個案關聯性，決定測試個案的最佳執行順序。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zh-TW" altLang="en-US" sz="1400" b="1" dirty="0"/>
              <a:t>規劃測試循環</a:t>
            </a:r>
          </a:p>
          <a:p>
            <a:pPr marL="0" lvl="1" indent="0">
              <a:buNone/>
            </a:pPr>
            <a:r>
              <a:rPr lang="zh-TW" altLang="en-US" sz="1400" dirty="0"/>
              <a:t>明確規劃每個測試循環的目的與所需時間，保證進度可控。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zh-TW" altLang="en-US" sz="1400" b="1" dirty="0"/>
              <a:t>有序執行測試</a:t>
            </a:r>
          </a:p>
          <a:p>
            <a:pPr marL="0" lvl="1" indent="0">
              <a:buNone/>
            </a:pPr>
            <a:r>
              <a:rPr lang="zh-TW" altLang="en-US" sz="1400" dirty="0"/>
              <a:t>列出每次循環將執行的測試個案，確保測試流程高效且無遺漏。</a:t>
            </a:r>
          </a:p>
        </p:txBody>
      </p:sp>
    </p:spTree>
    <p:extLst>
      <p:ext uri="{BB962C8B-B14F-4D97-AF65-F5344CB8AC3E}">
        <p14:creationId xmlns:p14="http://schemas.microsoft.com/office/powerpoint/2010/main" val="309004214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1BCA035-D34B-1D06-9E50-C866692E8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534" y="603504"/>
            <a:ext cx="5916169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變動管理重點版本</a:t>
            </a:r>
          </a:p>
        </p:txBody>
      </p:sp>
      <p:pic>
        <p:nvPicPr>
          <p:cNvPr id="5" name="內容版面配置區 4" descr="在電腦上工作的人">
            <a:extLst>
              <a:ext uri="{FF2B5EF4-FFF2-40B4-BE49-F238E27FC236}">
                <a16:creationId xmlns:a16="http://schemas.microsoft.com/office/drawing/2014/main" id="{7E214CE5-56A4-4A4D-9F7B-CB0BF2E1376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0933" r="21273" b="-1"/>
          <a:stretch>
            <a:fillRect/>
          </a:stretch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706FA62-2D25-D623-CEC8-A71019142471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568533" y="2214282"/>
            <a:ext cx="5916169" cy="409507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zh-TW" altLang="en-US" sz="1400" b="1" dirty="0"/>
              <a:t>受測軟體版本紀錄</a:t>
            </a:r>
          </a:p>
          <a:p>
            <a:pPr marL="0" lvl="1" indent="0">
              <a:buNone/>
            </a:pPr>
            <a:r>
              <a:rPr lang="zh-TW" altLang="en-US" sz="1400" dirty="0"/>
              <a:t>準確紀錄受測軟體的版本，可確保測試結果的有效性與可追溯性。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zh-TW" altLang="en-US" sz="1400" b="1" dirty="0"/>
              <a:t>自動化程式同步更新</a:t>
            </a:r>
          </a:p>
          <a:p>
            <a:pPr marL="0" lvl="1" indent="0">
              <a:buNone/>
            </a:pPr>
            <a:r>
              <a:rPr lang="zh-TW" altLang="en-US" sz="1400" dirty="0"/>
              <a:t>自動化程式及測試個案需隨軟體版本同步更新，避免版本不一致造成測試錯誤。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zh-TW" altLang="en-US" sz="1400" b="1" dirty="0"/>
              <a:t>測試環境版本統一</a:t>
            </a:r>
          </a:p>
          <a:p>
            <a:pPr marL="0" lvl="1" indent="0">
              <a:buNone/>
            </a:pPr>
            <a:r>
              <a:rPr lang="zh-TW" altLang="en-US" sz="1400" dirty="0"/>
              <a:t>統一測試環境的版本，有助於準確重現問題並提升分析效率。</a:t>
            </a:r>
            <a:endParaRPr lang="en-US" altLang="zh-TW" sz="1400" dirty="0"/>
          </a:p>
          <a:p>
            <a:pPr marL="0" indent="0">
              <a:spcBef>
                <a:spcPts val="2500"/>
              </a:spcBef>
              <a:buNone/>
            </a:pPr>
            <a:r>
              <a:rPr lang="zh-TW" altLang="en-US" sz="1400" b="1" dirty="0"/>
              <a:t>測試個案的版本</a:t>
            </a:r>
          </a:p>
          <a:p>
            <a:pPr marL="0" lvl="1" indent="0">
              <a:buNone/>
            </a:pPr>
            <a:r>
              <a:rPr lang="zh-TW" altLang="en-US" sz="1400" dirty="0"/>
              <a:t>了解每個測試個案的變化 並追蹤管理。</a:t>
            </a:r>
            <a:endParaRPr lang="en-US" altLang="zh-TW" sz="1400" dirty="0"/>
          </a:p>
          <a:p>
            <a:pPr marL="0" lvl="1" indent="0">
              <a:buNone/>
            </a:pP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3034518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A22726-DA03-BCB0-F12E-98258FB7E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96FB02B-0DCC-4F05-9969-F683543B2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48640"/>
            <a:ext cx="9160475" cy="11322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通過準則</a:t>
            </a:r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1904D374-D0CD-48B2-429B-4D01461D3AE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306724400"/>
              </p:ext>
            </p:extLst>
          </p:nvPr>
        </p:nvGraphicFramePr>
        <p:xfrm>
          <a:off x="930876" y="2037806"/>
          <a:ext cx="10335350" cy="406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6531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53CF00F-82D0-0DBA-75D5-1D01B452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C59CD94-EAED-2EE1-F21B-DEA0A7CAC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945037" cy="11338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測試規劃經驗談</a:t>
            </a:r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1230EDFB-C2F5-B03A-CD05-5726E6CC949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286437152"/>
              </p:ext>
            </p:extLst>
          </p:nvPr>
        </p:nvGraphicFramePr>
        <p:xfrm>
          <a:off x="612648" y="1881051"/>
          <a:ext cx="10945037" cy="4414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80964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715B9334-3E03-4CA7-3616-4D3C9DC2C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7B7B424-653B-937E-633D-B644749C1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856" y="548640"/>
            <a:ext cx="9162288" cy="1132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測試左移</a:t>
            </a:r>
            <a:r>
              <a:rPr lang="en-US" altLang="zh-TW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+</a:t>
            </a:r>
            <a:r>
              <a:rPr lang="zh-TW" alt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多層次持續測試</a:t>
            </a:r>
          </a:p>
        </p:txBody>
      </p:sp>
      <p:graphicFrame>
        <p:nvGraphicFramePr>
          <p:cNvPr id="12" name="內容版面配置區 2">
            <a:extLst>
              <a:ext uri="{FF2B5EF4-FFF2-40B4-BE49-F238E27FC236}">
                <a16:creationId xmlns:a16="http://schemas.microsoft.com/office/drawing/2014/main" id="{54B52EBE-92D6-2A10-87D1-716E4031F31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385565809"/>
              </p:ext>
            </p:extLst>
          </p:nvPr>
        </p:nvGraphicFramePr>
        <p:xfrm>
          <a:off x="1514856" y="2039112"/>
          <a:ext cx="9162288" cy="4069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97072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11DEF98-B112-CCE2-5423-B23B7BF64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多少測試才足夠</a:t>
            </a:r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7871065E-2FDF-016F-4DBC-ABA561095B0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948130920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4267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C097B61-A995-EDD9-FE23-E61F0254D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Google</a:t>
            </a:r>
            <a:r>
              <a:rPr lang="zh-TW" alt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的測試策略</a:t>
            </a:r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01C7E69B-DA72-2E87-D988-86E1EF6D741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30434092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247795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3E8498D-DA8F-EF6C-5420-F153D4979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E29D700-04E8-40F4-5EFC-9BE73CFC8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1814321"/>
            <a:ext cx="7772400" cy="4560920"/>
          </a:xfrm>
        </p:spPr>
        <p:txBody>
          <a:bodyPr anchor="b">
            <a:normAutofit/>
          </a:bodyPr>
          <a:lstStyle/>
          <a:p>
            <a:pPr algn="l"/>
            <a:r>
              <a:rPr lang="zh-TW" altLang="en-US" sz="7400"/>
              <a:t>軟體測試設計</a:t>
            </a:r>
          </a:p>
        </p:txBody>
      </p:sp>
    </p:spTree>
    <p:extLst>
      <p:ext uri="{BB962C8B-B14F-4D97-AF65-F5344CB8AC3E}">
        <p14:creationId xmlns:p14="http://schemas.microsoft.com/office/powerpoint/2010/main" val="1111473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3E572EF-EBE4-1ED4-6FE9-49DA84101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zh-TW" altLang="en-US" sz="4000"/>
              <a:t>測試設計</a:t>
            </a:r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D2789901-258D-A3DA-95A2-FFBEE33B5C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434208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0154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3E8498D-DA8F-EF6C-5420-F153D4979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D88A2E0-7CEE-C0D9-7D1D-F9B526DB0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1814321"/>
            <a:ext cx="7772400" cy="4560920"/>
          </a:xfrm>
        </p:spPr>
        <p:txBody>
          <a:bodyPr anchor="b">
            <a:normAutofit/>
          </a:bodyPr>
          <a:lstStyle/>
          <a:p>
            <a:pPr algn="l"/>
            <a:r>
              <a:rPr lang="zh-TW" altLang="en-US" sz="7400"/>
              <a:t>軟體測試概念</a:t>
            </a:r>
          </a:p>
        </p:txBody>
      </p:sp>
    </p:spTree>
    <p:extLst>
      <p:ext uri="{BB962C8B-B14F-4D97-AF65-F5344CB8AC3E}">
        <p14:creationId xmlns:p14="http://schemas.microsoft.com/office/powerpoint/2010/main" val="4036119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2A558C7-28E7-A59B-989A-846504D69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zh-TW" altLang="en-US" sz="4000" dirty="0"/>
              <a:t>開發 </a:t>
            </a:r>
            <a:r>
              <a:rPr lang="en-US" altLang="zh-TW" sz="4000" dirty="0" err="1"/>
              <a:t>v.s</a:t>
            </a:r>
            <a:r>
              <a:rPr lang="en-US" altLang="zh-TW" sz="4000" dirty="0"/>
              <a:t>. </a:t>
            </a:r>
            <a:r>
              <a:rPr lang="zh-TW" altLang="en-US" sz="4000" dirty="0"/>
              <a:t>測試</a:t>
            </a:r>
          </a:p>
        </p:txBody>
      </p:sp>
      <p:graphicFrame>
        <p:nvGraphicFramePr>
          <p:cNvPr id="12" name="內容版面配置區 2">
            <a:extLst>
              <a:ext uri="{FF2B5EF4-FFF2-40B4-BE49-F238E27FC236}">
                <a16:creationId xmlns:a16="http://schemas.microsoft.com/office/drawing/2014/main" id="{C21900B0-10DB-E57C-39D4-25572CDFB2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309357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54386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6E90D95-2B5B-AE06-BC72-1C5F5CAF5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zh-TW" altLang="en-US" sz="4000"/>
              <a:t>測試設計框架</a:t>
            </a:r>
          </a:p>
        </p:txBody>
      </p:sp>
      <p:graphicFrame>
        <p:nvGraphicFramePr>
          <p:cNvPr id="15" name="內容版面配置區 2">
            <a:extLst>
              <a:ext uri="{FF2B5EF4-FFF2-40B4-BE49-F238E27FC236}">
                <a16:creationId xmlns:a16="http://schemas.microsoft.com/office/drawing/2014/main" id="{BE566C23-D138-8031-3CE4-A5D31CA188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4352923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54460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5886C3F-D5A8-17E1-F725-45C131C32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zh-TW" altLang="en-US" sz="4000"/>
              <a:t>測試個案的詳細程度</a:t>
            </a:r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C8506CCB-FD60-4238-6868-7279C3F80C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1186205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553485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0B87273-DC89-2445-E5FF-FD9377BC0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zh-TW" altLang="en-US" sz="4000"/>
              <a:t>測試個案的維護時機</a:t>
            </a:r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F578F7F9-68BC-08A9-5978-EA243106D7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6462010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665308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3E8498D-DA8F-EF6C-5420-F153D4979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4EBC1F4-334D-6B24-C4E9-353D0F5D58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1814321"/>
            <a:ext cx="7772400" cy="4560920"/>
          </a:xfrm>
        </p:spPr>
        <p:txBody>
          <a:bodyPr anchor="b">
            <a:normAutofit/>
          </a:bodyPr>
          <a:lstStyle/>
          <a:p>
            <a:pPr algn="l"/>
            <a:r>
              <a:rPr lang="zh-TW" altLang="en-US" sz="7400"/>
              <a:t>軟體測試執行</a:t>
            </a:r>
          </a:p>
        </p:txBody>
      </p:sp>
    </p:spTree>
    <p:extLst>
      <p:ext uri="{BB962C8B-B14F-4D97-AF65-F5344CB8AC3E}">
        <p14:creationId xmlns:p14="http://schemas.microsoft.com/office/powerpoint/2010/main" val="754175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2197991-8CEA-9F55-CC4C-6A9DC25CF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zh-TW" altLang="en-US" sz="4000"/>
              <a:t>是否可以開始進行測試</a:t>
            </a:r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6FE51D12-B40C-3979-40CE-5731D67DC3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2662912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06533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5E8CC87-9894-AF72-1490-129B594FD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zh-TW" altLang="en-US" sz="4000"/>
              <a:t>功能測試</a:t>
            </a:r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84DFC047-7261-7FBA-04D4-8A5EC245CD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7079160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65069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318D778-361F-9E88-82B9-20763760B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zh-TW" altLang="en-US" sz="4000"/>
              <a:t>回歸測試</a:t>
            </a:r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9A4E4630-4BEE-B7FE-4908-5B9A0858ED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6074259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424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211ACA0-94A3-5EC4-EBF2-178FCE559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zh-TW" altLang="en-US" sz="4000"/>
              <a:t>測試執行兩階段</a:t>
            </a:r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68785C42-9F19-5AF0-2A23-CDFA3D458D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8970454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3353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BE72AE8-FAD7-25E5-CB31-EBFCD847C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zh-TW" altLang="en-US" sz="4000"/>
              <a:t>回歸測試 策略</a:t>
            </a:r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E6A19884-535E-12C6-7347-A25D60161C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4361876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6926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A466FCC-26A6-AD0C-513D-472AAABEC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4FF556C-7BDF-74C6-6C60-F71AB0840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50" y="1252728"/>
            <a:ext cx="2905613" cy="47688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軟體測試面臨的挑戰</a:t>
            </a:r>
          </a:p>
        </p:txBody>
      </p:sp>
      <p:graphicFrame>
        <p:nvGraphicFramePr>
          <p:cNvPr id="6" name="內容版面配置區 2">
            <a:extLst>
              <a:ext uri="{FF2B5EF4-FFF2-40B4-BE49-F238E27FC236}">
                <a16:creationId xmlns:a16="http://schemas.microsoft.com/office/drawing/2014/main" id="{65C8E2B6-48DA-3525-332F-8E601BFE687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70924155"/>
              </p:ext>
            </p:extLst>
          </p:nvPr>
        </p:nvGraphicFramePr>
        <p:xfrm>
          <a:off x="4021483" y="1252728"/>
          <a:ext cx="7536203" cy="4768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45280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C44D157-2425-33D7-E38D-6E0F13222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zh-TW" altLang="en-US" sz="4000"/>
              <a:t>甚麼是回歸測試</a:t>
            </a:r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FE80999C-0B73-C7BB-A47E-E629BADAA4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7196161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692582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5D6AD52-294C-D6A1-7D96-C85B4A41A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zh-TW" altLang="en-US" sz="4000"/>
              <a:t>何時要進行回歸測試</a:t>
            </a:r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16CE7968-13CF-9354-0185-0CDC44FD1B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4885595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758376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19CE45F-2FFC-EB2F-1C47-6100CE087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zh-TW" altLang="en-US" sz="4000"/>
              <a:t>怎樣會讓回歸測試有效率</a:t>
            </a:r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E3833D23-96A0-C73D-38C1-B5A6949900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2061485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67449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69B9821-35EF-41A7-924D-7A8EAC562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zh-TW" altLang="en-US" sz="4000"/>
              <a:t>如何進行回歸測試</a:t>
            </a:r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AA5DB659-7CB0-0ED2-E73F-F5DA9DCC31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1767684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11812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56AC931-4F7C-C470-A576-2C36FAFC4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zh-TW" altLang="en-US" sz="4000"/>
              <a:t>分類測試個案</a:t>
            </a:r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25C35AC6-C3BC-EE23-4A90-4BD5B59B33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3148979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96894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3E8498D-DA8F-EF6C-5420-F153D4979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B7AD467-2918-F644-EBEE-BD9B184DAA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1814321"/>
            <a:ext cx="7772400" cy="4560920"/>
          </a:xfrm>
        </p:spPr>
        <p:txBody>
          <a:bodyPr anchor="b">
            <a:normAutofit/>
          </a:bodyPr>
          <a:lstStyle/>
          <a:p>
            <a:pPr algn="l"/>
            <a:r>
              <a:rPr lang="zh-TW" altLang="en-US" sz="7400"/>
              <a:t>測試自動化</a:t>
            </a:r>
          </a:p>
        </p:txBody>
      </p:sp>
    </p:spTree>
    <p:extLst>
      <p:ext uri="{BB962C8B-B14F-4D97-AF65-F5344CB8AC3E}">
        <p14:creationId xmlns:p14="http://schemas.microsoft.com/office/powerpoint/2010/main" val="179767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E41DE7C-9AE9-BCC3-D069-1B4DC5681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zh-TW" altLang="en-US" sz="4000"/>
              <a:t>為什麼要自動化</a:t>
            </a:r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4B724517-E52B-CB90-1689-83ED661AD8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1830540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46449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3EB5252-5568-9F55-ADE2-456D88FC8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zh-TW" altLang="en-US" sz="4000"/>
              <a:t>甚麼測試</a:t>
            </a:r>
            <a:r>
              <a:rPr lang="en-US" altLang="zh-TW" sz="4000"/>
              <a:t>/</a:t>
            </a:r>
            <a:r>
              <a:rPr lang="zh-TW" altLang="en-US" sz="4000"/>
              <a:t>功能適合自動化</a:t>
            </a:r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3DF56476-4B57-7A85-F7EB-8E4B0B47F5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5621831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102168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353CF00F-82D0-0DBA-75D5-1D01B452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A90EB3D-94EE-DDB4-F5F7-7D0D93FE7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945037" cy="1133856"/>
          </a:xfrm>
        </p:spPr>
        <p:txBody>
          <a:bodyPr anchor="t">
            <a:normAutofit/>
          </a:bodyPr>
          <a:lstStyle/>
          <a:p>
            <a:r>
              <a:rPr lang="zh-TW" altLang="en-US"/>
              <a:t>各規模測試比較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1B371DBB-15A8-0EBA-AFD8-C51458AD00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270579"/>
              </p:ext>
            </p:extLst>
          </p:nvPr>
        </p:nvGraphicFramePr>
        <p:xfrm>
          <a:off x="612648" y="2316597"/>
          <a:ext cx="10945041" cy="3543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845">
                  <a:extLst>
                    <a:ext uri="{9D8B030D-6E8A-4147-A177-3AD203B41FA5}">
                      <a16:colId xmlns:a16="http://schemas.microsoft.com/office/drawing/2014/main" val="413026918"/>
                    </a:ext>
                  </a:extLst>
                </a:gridCol>
                <a:gridCol w="2660407">
                  <a:extLst>
                    <a:ext uri="{9D8B030D-6E8A-4147-A177-3AD203B41FA5}">
                      <a16:colId xmlns:a16="http://schemas.microsoft.com/office/drawing/2014/main" val="553345659"/>
                    </a:ext>
                  </a:extLst>
                </a:gridCol>
                <a:gridCol w="1513361">
                  <a:extLst>
                    <a:ext uri="{9D8B030D-6E8A-4147-A177-3AD203B41FA5}">
                      <a16:colId xmlns:a16="http://schemas.microsoft.com/office/drawing/2014/main" val="2686510436"/>
                    </a:ext>
                  </a:extLst>
                </a:gridCol>
                <a:gridCol w="1457859">
                  <a:extLst>
                    <a:ext uri="{9D8B030D-6E8A-4147-A177-3AD203B41FA5}">
                      <a16:colId xmlns:a16="http://schemas.microsoft.com/office/drawing/2014/main" val="4022883501"/>
                    </a:ext>
                  </a:extLst>
                </a:gridCol>
                <a:gridCol w="1365355">
                  <a:extLst>
                    <a:ext uri="{9D8B030D-6E8A-4147-A177-3AD203B41FA5}">
                      <a16:colId xmlns:a16="http://schemas.microsoft.com/office/drawing/2014/main" val="285317765"/>
                    </a:ext>
                  </a:extLst>
                </a:gridCol>
                <a:gridCol w="1365355">
                  <a:extLst>
                    <a:ext uri="{9D8B030D-6E8A-4147-A177-3AD203B41FA5}">
                      <a16:colId xmlns:a16="http://schemas.microsoft.com/office/drawing/2014/main" val="530625636"/>
                    </a:ext>
                  </a:extLst>
                </a:gridCol>
                <a:gridCol w="1457859">
                  <a:extLst>
                    <a:ext uri="{9D8B030D-6E8A-4147-A177-3AD203B41FA5}">
                      <a16:colId xmlns:a16="http://schemas.microsoft.com/office/drawing/2014/main" val="2419328418"/>
                    </a:ext>
                  </a:extLst>
                </a:gridCol>
              </a:tblGrid>
              <a:tr h="985720">
                <a:tc>
                  <a:txBody>
                    <a:bodyPr/>
                    <a:lstStyle/>
                    <a:p>
                      <a:r>
                        <a:rPr lang="zh-TW" altLang="en-US" sz="2600"/>
                        <a:t>規模</a:t>
                      </a:r>
                    </a:p>
                  </a:txBody>
                  <a:tcPr marL="133205" marR="133205" marT="66603" marB="66603"/>
                </a:tc>
                <a:tc>
                  <a:txBody>
                    <a:bodyPr/>
                    <a:lstStyle/>
                    <a:p>
                      <a:r>
                        <a:rPr lang="zh-TW" altLang="en-US" sz="2600"/>
                        <a:t>範圍</a:t>
                      </a:r>
                    </a:p>
                  </a:txBody>
                  <a:tcPr marL="133205" marR="133205" marT="66603" marB="66603"/>
                </a:tc>
                <a:tc>
                  <a:txBody>
                    <a:bodyPr/>
                    <a:lstStyle/>
                    <a:p>
                      <a:r>
                        <a:rPr lang="zh-TW" altLang="en-US" sz="2600"/>
                        <a:t>測試人員</a:t>
                      </a:r>
                    </a:p>
                  </a:txBody>
                  <a:tcPr marL="133205" marR="133205" marT="66603" marB="66603"/>
                </a:tc>
                <a:tc>
                  <a:txBody>
                    <a:bodyPr/>
                    <a:lstStyle/>
                    <a:p>
                      <a:r>
                        <a:rPr lang="zh-TW" altLang="en-US" sz="2600"/>
                        <a:t>依賴度</a:t>
                      </a:r>
                    </a:p>
                  </a:txBody>
                  <a:tcPr marL="133205" marR="133205" marT="66603" marB="66603"/>
                </a:tc>
                <a:tc>
                  <a:txBody>
                    <a:bodyPr/>
                    <a:lstStyle/>
                    <a:p>
                      <a:r>
                        <a:rPr lang="zh-TW" altLang="en-US" sz="2600"/>
                        <a:t>維護成本</a:t>
                      </a:r>
                    </a:p>
                  </a:txBody>
                  <a:tcPr marL="133205" marR="133205" marT="66603" marB="66603"/>
                </a:tc>
                <a:tc>
                  <a:txBody>
                    <a:bodyPr/>
                    <a:lstStyle/>
                    <a:p>
                      <a:r>
                        <a:rPr lang="zh-TW" altLang="en-US" sz="2600"/>
                        <a:t>回饋速度</a:t>
                      </a:r>
                    </a:p>
                  </a:txBody>
                  <a:tcPr marL="133205" marR="133205" marT="66603" marB="66603"/>
                </a:tc>
                <a:tc>
                  <a:txBody>
                    <a:bodyPr/>
                    <a:lstStyle/>
                    <a:p>
                      <a:r>
                        <a:rPr lang="zh-TW" altLang="en-US" sz="2600"/>
                        <a:t>可控性</a:t>
                      </a:r>
                      <a:r>
                        <a:rPr lang="en-US" altLang="zh-TW" sz="2600"/>
                        <a:t>/</a:t>
                      </a:r>
                      <a:r>
                        <a:rPr lang="zh-TW" altLang="en-US" sz="2600"/>
                        <a:t>可靠性</a:t>
                      </a:r>
                    </a:p>
                  </a:txBody>
                  <a:tcPr marL="133205" marR="133205" marT="66603" marB="66603"/>
                </a:tc>
                <a:extLst>
                  <a:ext uri="{0D108BD9-81ED-4DB2-BD59-A6C34878D82A}">
                    <a16:rowId xmlns:a16="http://schemas.microsoft.com/office/drawing/2014/main" val="4014187869"/>
                  </a:ext>
                </a:extLst>
              </a:tr>
              <a:tr h="586104">
                <a:tc>
                  <a:txBody>
                    <a:bodyPr/>
                    <a:lstStyle/>
                    <a:p>
                      <a:r>
                        <a:rPr lang="zh-TW" altLang="en-US" sz="2600"/>
                        <a:t>系統</a:t>
                      </a:r>
                    </a:p>
                  </a:txBody>
                  <a:tcPr marL="133205" marR="133205" marT="66603" marB="66603"/>
                </a:tc>
                <a:tc>
                  <a:txBody>
                    <a:bodyPr/>
                    <a:lstStyle/>
                    <a:p>
                      <a:r>
                        <a:rPr lang="zh-TW" altLang="en-US" sz="2600"/>
                        <a:t>整個系統</a:t>
                      </a:r>
                    </a:p>
                  </a:txBody>
                  <a:tcPr marL="133205" marR="133205" marT="66603" marB="66603"/>
                </a:tc>
                <a:tc>
                  <a:txBody>
                    <a:bodyPr/>
                    <a:lstStyle/>
                    <a:p>
                      <a:r>
                        <a:rPr lang="en-US" altLang="zh-TW" sz="2600"/>
                        <a:t>QA,RD</a:t>
                      </a:r>
                      <a:endParaRPr lang="zh-TW" altLang="en-US" sz="2600"/>
                    </a:p>
                  </a:txBody>
                  <a:tcPr marL="133205" marR="133205" marT="66603" marB="66603"/>
                </a:tc>
                <a:tc>
                  <a:txBody>
                    <a:bodyPr/>
                    <a:lstStyle/>
                    <a:p>
                      <a:r>
                        <a:rPr lang="zh-TW" altLang="en-US" sz="2600"/>
                        <a:t>全部</a:t>
                      </a:r>
                    </a:p>
                  </a:txBody>
                  <a:tcPr marL="133205" marR="133205" marT="66603" marB="66603"/>
                </a:tc>
                <a:tc>
                  <a:txBody>
                    <a:bodyPr/>
                    <a:lstStyle/>
                    <a:p>
                      <a:r>
                        <a:rPr lang="zh-TW" altLang="en-US" sz="2600"/>
                        <a:t>高</a:t>
                      </a:r>
                    </a:p>
                  </a:txBody>
                  <a:tcPr marL="133205" marR="133205" marT="66603" marB="66603"/>
                </a:tc>
                <a:tc>
                  <a:txBody>
                    <a:bodyPr/>
                    <a:lstStyle/>
                    <a:p>
                      <a:r>
                        <a:rPr lang="zh-TW" altLang="en-US" sz="2600"/>
                        <a:t>慢</a:t>
                      </a:r>
                    </a:p>
                  </a:txBody>
                  <a:tcPr marL="133205" marR="133205" marT="66603" marB="66603"/>
                </a:tc>
                <a:tc>
                  <a:txBody>
                    <a:bodyPr/>
                    <a:lstStyle/>
                    <a:p>
                      <a:r>
                        <a:rPr lang="zh-TW" altLang="en-US" sz="2600"/>
                        <a:t>低</a:t>
                      </a:r>
                    </a:p>
                  </a:txBody>
                  <a:tcPr marL="133205" marR="133205" marT="66603" marB="66603"/>
                </a:tc>
                <a:extLst>
                  <a:ext uri="{0D108BD9-81ED-4DB2-BD59-A6C34878D82A}">
                    <a16:rowId xmlns:a16="http://schemas.microsoft.com/office/drawing/2014/main" val="1690700047"/>
                  </a:ext>
                </a:extLst>
              </a:tr>
              <a:tr h="985720">
                <a:tc>
                  <a:txBody>
                    <a:bodyPr/>
                    <a:lstStyle/>
                    <a:p>
                      <a:r>
                        <a:rPr lang="zh-TW" altLang="en-US" sz="2600"/>
                        <a:t>整合</a:t>
                      </a:r>
                    </a:p>
                  </a:txBody>
                  <a:tcPr marL="133205" marR="133205" marT="66603" marB="66603"/>
                </a:tc>
                <a:tc>
                  <a:txBody>
                    <a:bodyPr/>
                    <a:lstStyle/>
                    <a:p>
                      <a:r>
                        <a:rPr lang="zh-TW" altLang="en-US" sz="2600"/>
                        <a:t>模組</a:t>
                      </a:r>
                      <a:r>
                        <a:rPr lang="en-US" altLang="zh-TW" sz="2600"/>
                        <a:t>,</a:t>
                      </a:r>
                      <a:r>
                        <a:rPr lang="zh-TW" altLang="en-US" sz="2600"/>
                        <a:t>子系統</a:t>
                      </a:r>
                    </a:p>
                  </a:txBody>
                  <a:tcPr marL="133205" marR="133205" marT="66603" marB="6660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600"/>
                        <a:t>QA,RD</a:t>
                      </a:r>
                      <a:endParaRPr lang="zh-TW" altLang="en-US" sz="2600"/>
                    </a:p>
                  </a:txBody>
                  <a:tcPr marL="133205" marR="133205" marT="66603" marB="66603"/>
                </a:tc>
                <a:tc>
                  <a:txBody>
                    <a:bodyPr/>
                    <a:lstStyle/>
                    <a:p>
                      <a:r>
                        <a:rPr lang="zh-TW" altLang="en-US" sz="2600"/>
                        <a:t>部分</a:t>
                      </a:r>
                    </a:p>
                  </a:txBody>
                  <a:tcPr marL="133205" marR="133205" marT="66603" marB="66603"/>
                </a:tc>
                <a:tc>
                  <a:txBody>
                    <a:bodyPr/>
                    <a:lstStyle/>
                    <a:p>
                      <a:r>
                        <a:rPr lang="zh-TW" altLang="en-US" sz="2600"/>
                        <a:t>中</a:t>
                      </a:r>
                    </a:p>
                  </a:txBody>
                  <a:tcPr marL="133205" marR="133205" marT="66603" marB="66603"/>
                </a:tc>
                <a:tc>
                  <a:txBody>
                    <a:bodyPr/>
                    <a:lstStyle/>
                    <a:p>
                      <a:r>
                        <a:rPr lang="zh-TW" altLang="en-US" sz="2600"/>
                        <a:t>快</a:t>
                      </a:r>
                    </a:p>
                  </a:txBody>
                  <a:tcPr marL="133205" marR="133205" marT="66603" marB="66603"/>
                </a:tc>
                <a:tc>
                  <a:txBody>
                    <a:bodyPr/>
                    <a:lstStyle/>
                    <a:p>
                      <a:r>
                        <a:rPr lang="zh-TW" altLang="en-US" sz="2600"/>
                        <a:t>中</a:t>
                      </a:r>
                      <a:endParaRPr lang="en-US" altLang="zh-TW" sz="2600"/>
                    </a:p>
                    <a:p>
                      <a:endParaRPr lang="zh-TW" altLang="en-US" sz="2600"/>
                    </a:p>
                  </a:txBody>
                  <a:tcPr marL="133205" marR="133205" marT="66603" marB="66603"/>
                </a:tc>
                <a:extLst>
                  <a:ext uri="{0D108BD9-81ED-4DB2-BD59-A6C34878D82A}">
                    <a16:rowId xmlns:a16="http://schemas.microsoft.com/office/drawing/2014/main" val="2986428262"/>
                  </a:ext>
                </a:extLst>
              </a:tr>
              <a:tr h="985720">
                <a:tc>
                  <a:txBody>
                    <a:bodyPr/>
                    <a:lstStyle/>
                    <a:p>
                      <a:r>
                        <a:rPr lang="zh-TW" altLang="en-US" sz="2600"/>
                        <a:t>單元</a:t>
                      </a:r>
                    </a:p>
                  </a:txBody>
                  <a:tcPr marL="133205" marR="133205" marT="66603" marB="66603"/>
                </a:tc>
                <a:tc>
                  <a:txBody>
                    <a:bodyPr/>
                    <a:lstStyle/>
                    <a:p>
                      <a:r>
                        <a:rPr lang="en-US" altLang="zh-TW" sz="2600"/>
                        <a:t>Class,Function</a:t>
                      </a:r>
                      <a:endParaRPr lang="zh-TW" altLang="en-US" sz="2600"/>
                    </a:p>
                  </a:txBody>
                  <a:tcPr marL="133205" marR="133205" marT="66603" marB="66603"/>
                </a:tc>
                <a:tc>
                  <a:txBody>
                    <a:bodyPr/>
                    <a:lstStyle/>
                    <a:p>
                      <a:r>
                        <a:rPr lang="en-US" altLang="zh-TW" sz="2600"/>
                        <a:t>RD</a:t>
                      </a:r>
                      <a:endParaRPr lang="zh-TW" altLang="en-US" sz="2600"/>
                    </a:p>
                  </a:txBody>
                  <a:tcPr marL="133205" marR="133205" marT="66603" marB="66603"/>
                </a:tc>
                <a:tc>
                  <a:txBody>
                    <a:bodyPr/>
                    <a:lstStyle/>
                    <a:p>
                      <a:r>
                        <a:rPr lang="zh-TW" altLang="en-US" sz="2600"/>
                        <a:t>幾乎沒有</a:t>
                      </a:r>
                    </a:p>
                  </a:txBody>
                  <a:tcPr marL="133205" marR="133205" marT="66603" marB="66603"/>
                </a:tc>
                <a:tc>
                  <a:txBody>
                    <a:bodyPr/>
                    <a:lstStyle/>
                    <a:p>
                      <a:r>
                        <a:rPr lang="zh-TW" altLang="en-US" sz="2600"/>
                        <a:t>低</a:t>
                      </a:r>
                    </a:p>
                  </a:txBody>
                  <a:tcPr marL="133205" marR="133205" marT="66603" marB="66603"/>
                </a:tc>
                <a:tc>
                  <a:txBody>
                    <a:bodyPr/>
                    <a:lstStyle/>
                    <a:p>
                      <a:r>
                        <a:rPr lang="zh-TW" altLang="en-US" sz="2600"/>
                        <a:t>很快</a:t>
                      </a:r>
                    </a:p>
                  </a:txBody>
                  <a:tcPr marL="133205" marR="133205" marT="66603" marB="66603"/>
                </a:tc>
                <a:tc>
                  <a:txBody>
                    <a:bodyPr/>
                    <a:lstStyle/>
                    <a:p>
                      <a:r>
                        <a:rPr lang="zh-TW" altLang="en-US" sz="2600"/>
                        <a:t>高</a:t>
                      </a:r>
                    </a:p>
                  </a:txBody>
                  <a:tcPr marL="133205" marR="133205" marT="66603" marB="66603"/>
                </a:tc>
                <a:extLst>
                  <a:ext uri="{0D108BD9-81ED-4DB2-BD59-A6C34878D82A}">
                    <a16:rowId xmlns:a16="http://schemas.microsoft.com/office/drawing/2014/main" val="2250531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623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951922D2-D397-9EA4-A66D-55B0884D1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A69C42B-BC37-A2A2-FD0A-C9B0C7EE2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9"/>
            <a:ext cx="3494314" cy="57866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測試管理是甚麼</a:t>
            </a:r>
          </a:p>
        </p:txBody>
      </p:sp>
      <p:graphicFrame>
        <p:nvGraphicFramePr>
          <p:cNvPr id="12" name="內容版面配置區 2">
            <a:extLst>
              <a:ext uri="{FF2B5EF4-FFF2-40B4-BE49-F238E27FC236}">
                <a16:creationId xmlns:a16="http://schemas.microsoft.com/office/drawing/2014/main" id="{B48E9C30-BBF7-CE5B-E030-444A08577BF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657377572"/>
              </p:ext>
            </p:extLst>
          </p:nvPr>
        </p:nvGraphicFramePr>
        <p:xfrm>
          <a:off x="4608246" y="548640"/>
          <a:ext cx="6949440" cy="5786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3380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53CF00F-82D0-0DBA-75D5-1D01B452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C0FA95D-3EEA-4537-10AB-43C8B1B0D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945037" cy="11338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測試團隊的主要受眾</a:t>
            </a:r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7DB35AC2-2F8E-CFE3-5516-AC948DC4DF0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50997748"/>
              </p:ext>
            </p:extLst>
          </p:nvPr>
        </p:nvGraphicFramePr>
        <p:xfrm>
          <a:off x="612648" y="1881051"/>
          <a:ext cx="10945037" cy="4414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0413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53CF00F-82D0-0DBA-75D5-1D01B452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D65BEFD-F13F-7777-0440-336BEF891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945037" cy="11338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測試管理的重點方向</a:t>
            </a:r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18640796-6792-4C26-1DF2-005AB6A1D65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940051613"/>
              </p:ext>
            </p:extLst>
          </p:nvPr>
        </p:nvGraphicFramePr>
        <p:xfrm>
          <a:off x="612648" y="1881051"/>
          <a:ext cx="10945037" cy="4414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8445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5A92A98-187D-1D81-86FD-8D40CC69B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4EAE6CF-E1D3-F657-AD73-16D3EB7E9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40" y="473829"/>
            <a:ext cx="11294162" cy="11702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4000"/>
              <a:t>開發方式對應的測試流程</a:t>
            </a:r>
          </a:p>
        </p:txBody>
      </p:sp>
      <p:pic>
        <p:nvPicPr>
          <p:cNvPr id="6" name="內容版面配置區 5" descr="一張含有 文字 的圖片&#10;&#10;AI 產生的內容可能不正確。">
            <a:extLst>
              <a:ext uri="{FF2B5EF4-FFF2-40B4-BE49-F238E27FC236}">
                <a16:creationId xmlns:a16="http://schemas.microsoft.com/office/drawing/2014/main" id="{B8D8C79B-7921-5FB9-B026-639EA6C197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64" y="1778654"/>
            <a:ext cx="5103627" cy="3840480"/>
          </a:xfrm>
          <a:prstGeom prst="rect">
            <a:avLst/>
          </a:prstGeom>
        </p:spPr>
      </p:pic>
      <p:pic>
        <p:nvPicPr>
          <p:cNvPr id="8" name="內容版面配置區 7" descr="一張含有 文字, 字型, 螢幕擷取畫面 的圖片&#10;&#10;AI 產生的內容可能不正確。">
            <a:extLst>
              <a:ext uri="{FF2B5EF4-FFF2-40B4-BE49-F238E27FC236}">
                <a16:creationId xmlns:a16="http://schemas.microsoft.com/office/drawing/2014/main" id="{9302DB5E-03DA-FCED-0EDC-B3B74EC93C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925" y="1778654"/>
            <a:ext cx="5103627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62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3E8498D-DA8F-EF6C-5420-F153D4979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A90210F-DBB1-671E-D893-E35E43CA2A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1814321"/>
            <a:ext cx="7772400" cy="4560920"/>
          </a:xfrm>
        </p:spPr>
        <p:txBody>
          <a:bodyPr anchor="b">
            <a:normAutofit/>
          </a:bodyPr>
          <a:lstStyle/>
          <a:p>
            <a:pPr algn="l"/>
            <a:r>
              <a:rPr lang="zh-TW" altLang="en-US" sz="7400"/>
              <a:t>軟體測試規劃</a:t>
            </a:r>
          </a:p>
        </p:txBody>
      </p:sp>
    </p:spTree>
    <p:extLst>
      <p:ext uri="{BB962C8B-B14F-4D97-AF65-F5344CB8AC3E}">
        <p14:creationId xmlns:p14="http://schemas.microsoft.com/office/powerpoint/2010/main" val="526476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1879</Words>
  <Application>Microsoft Office PowerPoint</Application>
  <PresentationFormat>寬螢幕</PresentationFormat>
  <Paragraphs>357</Paragraphs>
  <Slides>48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48</vt:i4>
      </vt:variant>
    </vt:vector>
  </HeadingPairs>
  <TitlesOfParts>
    <vt:vector size="52" baseType="lpstr">
      <vt:lpstr>Aptos</vt:lpstr>
      <vt:lpstr>Arial</vt:lpstr>
      <vt:lpstr>Neue Haas Grotesk Text Pro</vt:lpstr>
      <vt:lpstr>VanillaVTI</vt:lpstr>
      <vt:lpstr>不確定時代下的測試管理</vt:lpstr>
      <vt:lpstr>章節概覽</vt:lpstr>
      <vt:lpstr>軟體測試概念</vt:lpstr>
      <vt:lpstr>軟體測試面臨的挑戰</vt:lpstr>
      <vt:lpstr>測試管理是甚麼</vt:lpstr>
      <vt:lpstr>測試團隊的主要受眾</vt:lpstr>
      <vt:lpstr>測試管理的重點方向</vt:lpstr>
      <vt:lpstr>開發方式對應的測試流程</vt:lpstr>
      <vt:lpstr>軟體測試規劃</vt:lpstr>
      <vt:lpstr>為甚麼需要進行測試規劃</vt:lpstr>
      <vt:lpstr>測試規劃</vt:lpstr>
      <vt:lpstr>測試策略</vt:lpstr>
      <vt:lpstr>測試目標</vt:lpstr>
      <vt:lpstr>測試方式</vt:lpstr>
      <vt:lpstr>測試環境</vt:lpstr>
      <vt:lpstr>風險</vt:lpstr>
      <vt:lpstr>工具</vt:lpstr>
      <vt:lpstr>好的測試策略</vt:lpstr>
      <vt:lpstr>不同階段有不同策略</vt:lpstr>
      <vt:lpstr>可追蹤性</vt:lpstr>
      <vt:lpstr>測試執行的計畫</vt:lpstr>
      <vt:lpstr>變動管理重點版本</vt:lpstr>
      <vt:lpstr>通過準則</vt:lpstr>
      <vt:lpstr>測試規劃經驗談</vt:lpstr>
      <vt:lpstr>測試左移+多層次持續測試</vt:lpstr>
      <vt:lpstr>多少測試才足夠</vt:lpstr>
      <vt:lpstr>Google的測試策略</vt:lpstr>
      <vt:lpstr>軟體測試設計</vt:lpstr>
      <vt:lpstr>測試設計</vt:lpstr>
      <vt:lpstr>開發 v.s. 測試</vt:lpstr>
      <vt:lpstr>測試設計框架</vt:lpstr>
      <vt:lpstr>測試個案的詳細程度</vt:lpstr>
      <vt:lpstr>測試個案的維護時機</vt:lpstr>
      <vt:lpstr>軟體測試執行</vt:lpstr>
      <vt:lpstr>是否可以開始進行測試</vt:lpstr>
      <vt:lpstr>功能測試</vt:lpstr>
      <vt:lpstr>回歸測試</vt:lpstr>
      <vt:lpstr>測試執行兩階段</vt:lpstr>
      <vt:lpstr>回歸測試 策略</vt:lpstr>
      <vt:lpstr>甚麼是回歸測試</vt:lpstr>
      <vt:lpstr>何時要進行回歸測試</vt:lpstr>
      <vt:lpstr>怎樣會讓回歸測試有效率</vt:lpstr>
      <vt:lpstr>如何進行回歸測試</vt:lpstr>
      <vt:lpstr>分類測試個案</vt:lpstr>
      <vt:lpstr>測試自動化</vt:lpstr>
      <vt:lpstr>為什麼要自動化</vt:lpstr>
      <vt:lpstr>甚麼測試/功能適合自動化</vt:lpstr>
      <vt:lpstr>各規模測試比較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Nick Huang</dc:creator>
  <cp:lastModifiedBy>Nick Huang</cp:lastModifiedBy>
  <cp:revision>11</cp:revision>
  <dcterms:created xsi:type="dcterms:W3CDTF">2025-07-22T15:12:00Z</dcterms:created>
  <dcterms:modified xsi:type="dcterms:W3CDTF">2025-07-22T18:17:19Z</dcterms:modified>
</cp:coreProperties>
</file>